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8" r:id="rId2"/>
  </p:sldMasterIdLst>
  <p:notesMasterIdLst>
    <p:notesMasterId r:id="rId18"/>
  </p:notesMasterIdLst>
  <p:sldIdLst>
    <p:sldId id="326" r:id="rId3"/>
    <p:sldId id="325" r:id="rId4"/>
    <p:sldId id="328" r:id="rId5"/>
    <p:sldId id="329" r:id="rId6"/>
    <p:sldId id="330" r:id="rId7"/>
    <p:sldId id="331" r:id="rId8"/>
    <p:sldId id="333" r:id="rId9"/>
    <p:sldId id="335" r:id="rId10"/>
    <p:sldId id="336" r:id="rId11"/>
    <p:sldId id="337" r:id="rId12"/>
    <p:sldId id="338" r:id="rId13"/>
    <p:sldId id="339" r:id="rId14"/>
    <p:sldId id="340" r:id="rId15"/>
    <p:sldId id="327" r:id="rId16"/>
    <p:sldId id="341" r:id="rId17"/>
  </p:sldIdLst>
  <p:sldSz cx="14630400" cy="8229600"/>
  <p:notesSz cx="8229600" cy="14630400"/>
  <p:embeddedFontLst>
    <p:embeddedFont>
      <p:font typeface="Aptos Narrow" panose="020B0004020202020204" pitchFamily="34" charset="0"/>
      <p:regular r:id="rId19"/>
      <p:bold r:id="rId20"/>
      <p:italic r:id="rId21"/>
      <p:boldItalic r:id="rId22"/>
    </p:embeddedFont>
    <p:embeddedFont>
      <p:font typeface="Cabin" panose="020B0604020202020204" charset="0"/>
      <p:regular r:id="rId23"/>
    </p:embeddedFont>
    <p:embeddedFont>
      <p:font typeface="Noto Sans" panose="020B050204050402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SABIC Typeface Headline" panose="020B0603060202020204" pitchFamily="34" charset="0"/>
      <p:regular r:id="rId32"/>
      <p:bold r:id="rId33"/>
    </p:embeddedFont>
    <p:embeddedFont>
      <p:font typeface="SABIC Typeface Headline Light" panose="020B0303060202020204" pitchFamily="34" charset="0"/>
      <p:regular r:id="rId34"/>
    </p:embeddedFont>
    <p:embeddedFont>
      <p:font typeface="SABIC Typeface Text Light" panose="020B0303060202020204" pitchFamily="34" charset="0"/>
      <p:regular r:id="rId35"/>
    </p:embeddedFont>
    <p:embeddedFont>
      <p:font typeface="Unbounde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E9"/>
    <a:srgbClr val="0A7E42"/>
    <a:srgbClr val="BFBFBF"/>
    <a:srgbClr val="A9D18E"/>
    <a:srgbClr val="058A4A"/>
    <a:srgbClr val="4A81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106" autoAdjust="0"/>
  </p:normalViewPr>
  <p:slideViewPr>
    <p:cSldViewPr snapToGrid="0" snapToObjects="1">
      <p:cViewPr varScale="1">
        <p:scale>
          <a:sx n="109" d="100"/>
          <a:sy n="109" d="100"/>
        </p:scale>
        <p:origin x="86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D:\MX%20Program\Python\ICS504\Project\MoonLight-Automated-Cancer-Detection-main\Expt%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prstClr val="black">
                    <a:lumMod val="65000"/>
                    <a:lumOff val="35000"/>
                  </a:prstClr>
                </a:solidFill>
                <a:latin typeface="Unbounded" pitchFamily="34" charset="0"/>
              </a:rPr>
              <a:t>Experiments </a:t>
            </a:r>
            <a:r>
              <a:rPr lang="en-US" sz="1400" b="0" i="0" u="none" strike="noStrike" kern="1200" spc="0" baseline="0" dirty="0">
                <a:solidFill>
                  <a:sysClr val="windowText" lastClr="000000">
                    <a:lumMod val="65000"/>
                    <a:lumOff val="35000"/>
                  </a:sysClr>
                </a:solidFill>
                <a:latin typeface="Unbounded" pitchFamily="34" charset="0"/>
              </a:rPr>
              <a:t>Results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Sheet1!$F$1</c:f>
              <c:strCache>
                <c:ptCount val="1"/>
                <c:pt idx="0">
                  <c:v>Accuracy (%)</c:v>
                </c:pt>
              </c:strCache>
            </c:strRef>
          </c:tx>
          <c:spPr>
            <a:solidFill>
              <a:srgbClr val="00B050"/>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Sheet1!$F$2:$F$16</c:f>
              <c:numCache>
                <c:formatCode>General</c:formatCode>
                <c:ptCount val="15"/>
                <c:pt idx="0">
                  <c:v>92.08</c:v>
                </c:pt>
                <c:pt idx="1">
                  <c:v>88.95</c:v>
                </c:pt>
                <c:pt idx="2">
                  <c:v>91.75</c:v>
                </c:pt>
                <c:pt idx="3">
                  <c:v>91</c:v>
                </c:pt>
                <c:pt idx="4">
                  <c:v>87.46</c:v>
                </c:pt>
                <c:pt idx="5">
                  <c:v>85.81</c:v>
                </c:pt>
                <c:pt idx="6">
                  <c:v>88.87</c:v>
                </c:pt>
                <c:pt idx="7">
                  <c:v>86.6</c:v>
                </c:pt>
                <c:pt idx="8">
                  <c:v>92.58</c:v>
                </c:pt>
                <c:pt idx="9">
                  <c:v>94.49</c:v>
                </c:pt>
                <c:pt idx="10">
                  <c:v>93.12</c:v>
                </c:pt>
                <c:pt idx="11">
                  <c:v>86.61</c:v>
                </c:pt>
                <c:pt idx="12">
                  <c:v>86.81</c:v>
                </c:pt>
                <c:pt idx="13">
                  <c:v>91.61</c:v>
                </c:pt>
                <c:pt idx="14">
                  <c:v>89.48</c:v>
                </c:pt>
              </c:numCache>
            </c:numRef>
          </c:val>
          <c:extLst>
            <c:ext xmlns:c16="http://schemas.microsoft.com/office/drawing/2014/chart" uri="{C3380CC4-5D6E-409C-BE32-E72D297353CC}">
              <c16:uniqueId val="{00000000-F75B-40CF-89D1-CB9408F735A9}"/>
            </c:ext>
          </c:extLst>
        </c:ser>
        <c:ser>
          <c:idx val="1"/>
          <c:order val="1"/>
          <c:tx>
            <c:strRef>
              <c:f>Sheet1!$G$1</c:f>
              <c:strCache>
                <c:ptCount val="1"/>
                <c:pt idx="0">
                  <c:v>Precision (%)</c:v>
                </c:pt>
              </c:strCache>
            </c:strRef>
          </c:tx>
          <c:spPr>
            <a:solidFill>
              <a:srgbClr val="00B0F0"/>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Sheet1!$G$2:$G$16</c:f>
              <c:numCache>
                <c:formatCode>General</c:formatCode>
                <c:ptCount val="15"/>
                <c:pt idx="0">
                  <c:v>92.02</c:v>
                </c:pt>
                <c:pt idx="1">
                  <c:v>88.82</c:v>
                </c:pt>
                <c:pt idx="2">
                  <c:v>91.69</c:v>
                </c:pt>
                <c:pt idx="3">
                  <c:v>91.09</c:v>
                </c:pt>
                <c:pt idx="4">
                  <c:v>87.29</c:v>
                </c:pt>
                <c:pt idx="5">
                  <c:v>86.26</c:v>
                </c:pt>
                <c:pt idx="6">
                  <c:v>88.77000000000001</c:v>
                </c:pt>
                <c:pt idx="7">
                  <c:v>86.509999999999991</c:v>
                </c:pt>
                <c:pt idx="8">
                  <c:v>92.710000000000008</c:v>
                </c:pt>
                <c:pt idx="9">
                  <c:v>94.679999999999993</c:v>
                </c:pt>
                <c:pt idx="10">
                  <c:v>93.24</c:v>
                </c:pt>
                <c:pt idx="11">
                  <c:v>86.539999999999992</c:v>
                </c:pt>
                <c:pt idx="12">
                  <c:v>86.94</c:v>
                </c:pt>
                <c:pt idx="13">
                  <c:v>91.56</c:v>
                </c:pt>
                <c:pt idx="14">
                  <c:v>89.51</c:v>
                </c:pt>
              </c:numCache>
            </c:numRef>
          </c:val>
          <c:extLst>
            <c:ext xmlns:c16="http://schemas.microsoft.com/office/drawing/2014/chart" uri="{C3380CC4-5D6E-409C-BE32-E72D297353CC}">
              <c16:uniqueId val="{00000001-F75B-40CF-89D1-CB9408F735A9}"/>
            </c:ext>
          </c:extLst>
        </c:ser>
        <c:ser>
          <c:idx val="2"/>
          <c:order val="2"/>
          <c:tx>
            <c:strRef>
              <c:f>Sheet1!$H$1</c:f>
              <c:strCache>
                <c:ptCount val="1"/>
                <c:pt idx="0">
                  <c:v>Recall (%)</c:v>
                </c:pt>
              </c:strCache>
            </c:strRef>
          </c:tx>
          <c:spPr>
            <a:solidFill>
              <a:srgbClr val="92D050"/>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Sheet1!$H$2:$H$16</c:f>
              <c:numCache>
                <c:formatCode>General</c:formatCode>
                <c:ptCount val="15"/>
                <c:pt idx="0">
                  <c:v>92.08</c:v>
                </c:pt>
                <c:pt idx="1">
                  <c:v>88.949999999999989</c:v>
                </c:pt>
                <c:pt idx="2">
                  <c:v>91.75</c:v>
                </c:pt>
                <c:pt idx="3">
                  <c:v>91</c:v>
                </c:pt>
                <c:pt idx="4">
                  <c:v>87.460000000000008</c:v>
                </c:pt>
                <c:pt idx="5">
                  <c:v>85.81</c:v>
                </c:pt>
                <c:pt idx="6">
                  <c:v>88.87</c:v>
                </c:pt>
                <c:pt idx="7">
                  <c:v>86.6</c:v>
                </c:pt>
                <c:pt idx="8">
                  <c:v>92.58</c:v>
                </c:pt>
                <c:pt idx="9">
                  <c:v>94.49</c:v>
                </c:pt>
                <c:pt idx="10">
                  <c:v>93.12</c:v>
                </c:pt>
                <c:pt idx="11">
                  <c:v>86.61</c:v>
                </c:pt>
                <c:pt idx="12">
                  <c:v>86.81</c:v>
                </c:pt>
                <c:pt idx="13">
                  <c:v>91.61</c:v>
                </c:pt>
                <c:pt idx="14">
                  <c:v>89.48</c:v>
                </c:pt>
              </c:numCache>
            </c:numRef>
          </c:val>
          <c:extLst>
            <c:ext xmlns:c16="http://schemas.microsoft.com/office/drawing/2014/chart" uri="{C3380CC4-5D6E-409C-BE32-E72D297353CC}">
              <c16:uniqueId val="{00000002-F75B-40CF-89D1-CB9408F735A9}"/>
            </c:ext>
          </c:extLst>
        </c:ser>
        <c:ser>
          <c:idx val="3"/>
          <c:order val="3"/>
          <c:tx>
            <c:strRef>
              <c:f>Sheet1!$I$1</c:f>
              <c:strCache>
                <c:ptCount val="1"/>
                <c:pt idx="0">
                  <c:v>F1 Score (%)</c:v>
                </c:pt>
              </c:strCache>
            </c:strRef>
          </c:tx>
          <c:spPr>
            <a:solidFill>
              <a:schemeClr val="bg1">
                <a:lumMod val="50000"/>
              </a:schemeClr>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Sheet1!$I$2:$I$16</c:f>
              <c:numCache>
                <c:formatCode>General</c:formatCode>
                <c:ptCount val="15"/>
                <c:pt idx="0">
                  <c:v>91.97999999999999</c:v>
                </c:pt>
                <c:pt idx="1">
                  <c:v>88.85</c:v>
                </c:pt>
                <c:pt idx="2">
                  <c:v>91.649999999999991</c:v>
                </c:pt>
                <c:pt idx="3">
                  <c:v>91.03</c:v>
                </c:pt>
                <c:pt idx="4">
                  <c:v>87.19</c:v>
                </c:pt>
                <c:pt idx="5">
                  <c:v>84.99</c:v>
                </c:pt>
                <c:pt idx="6">
                  <c:v>88.81</c:v>
                </c:pt>
                <c:pt idx="7">
                  <c:v>86.16</c:v>
                </c:pt>
                <c:pt idx="8">
                  <c:v>92.41</c:v>
                </c:pt>
                <c:pt idx="9">
                  <c:v>94.54</c:v>
                </c:pt>
                <c:pt idx="10">
                  <c:v>93.16</c:v>
                </c:pt>
                <c:pt idx="11">
                  <c:v>86.16</c:v>
                </c:pt>
                <c:pt idx="12">
                  <c:v>86.87</c:v>
                </c:pt>
                <c:pt idx="13">
                  <c:v>91.5</c:v>
                </c:pt>
                <c:pt idx="14">
                  <c:v>89.490000000000009</c:v>
                </c:pt>
              </c:numCache>
            </c:numRef>
          </c:val>
          <c:extLst>
            <c:ext xmlns:c16="http://schemas.microsoft.com/office/drawing/2014/chart" uri="{C3380CC4-5D6E-409C-BE32-E72D297353CC}">
              <c16:uniqueId val="{00000003-F75B-40CF-89D1-CB9408F735A9}"/>
            </c:ext>
          </c:extLst>
        </c:ser>
        <c:dLbls>
          <c:showLegendKey val="0"/>
          <c:showVal val="0"/>
          <c:showCatName val="0"/>
          <c:showSerName val="0"/>
          <c:showPercent val="0"/>
          <c:showBubbleSize val="0"/>
        </c:dLbls>
        <c:gapWidth val="150"/>
        <c:shape val="box"/>
        <c:axId val="858140655"/>
        <c:axId val="858137775"/>
        <c:axId val="0"/>
      </c:bar3DChart>
      <c:catAx>
        <c:axId val="858140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8137775"/>
        <c:crosses val="autoZero"/>
        <c:auto val="1"/>
        <c:lblAlgn val="ctr"/>
        <c:lblOffset val="100"/>
        <c:noMultiLvlLbl val="0"/>
      </c:catAx>
      <c:valAx>
        <c:axId val="858137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81406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8061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Domain Misalignment</a:t>
            </a:r>
            <a:r>
              <a:rPr lang="en-US" sz="1200" b="1" dirty="0">
                <a:solidFill>
                  <a:schemeClr val="tx1"/>
                </a:solidFill>
                <a:latin typeface="+mn-lt"/>
                <a:ea typeface="+mn-ea"/>
                <a:cs typeface="+mn-cs"/>
              </a:rPr>
              <a:t>: </a:t>
            </a:r>
            <a:r>
              <a:rPr lang="en-US" sz="1200" dirty="0">
                <a:solidFill>
                  <a:srgbClr val="CAD6DE"/>
                </a:solidFill>
                <a:latin typeface="Cabin" pitchFamily="34" charset="0"/>
                <a:ea typeface="Cabin" pitchFamily="34" charset="-122"/>
                <a:cs typeface="Cabin" pitchFamily="34" charset="-120"/>
              </a:rPr>
              <a:t>Pretrained DL model is not optimized for histopathological features of different Cancer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Insufficient Loss Optimization: </a:t>
            </a:r>
            <a:r>
              <a:rPr lang="en-US" sz="1200" b="0" dirty="0"/>
              <a:t>Conventional loss functions like cross-entropy do not always reflect the structural or perceptual similarity required in fine-grained medical image classification, leading to suboptimal feature learning and misclassification of borderline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Insufficient Data Augmentation</a:t>
            </a:r>
            <a:r>
              <a:rPr lang="en-US" sz="1200" b="1" dirty="0">
                <a:solidFill>
                  <a:schemeClr val="tx1"/>
                </a:solidFill>
                <a:latin typeface="+mn-lt"/>
                <a:ea typeface="+mn-ea"/>
                <a:cs typeface="+mn-cs"/>
              </a:rPr>
              <a:t>:</a:t>
            </a:r>
            <a:r>
              <a:rPr lang="en-US" sz="1200" b="0" dirty="0">
                <a:solidFill>
                  <a:schemeClr val="tx1"/>
                </a:solidFill>
                <a:latin typeface="+mn-lt"/>
                <a:ea typeface="+mn-ea"/>
                <a:cs typeface="+mn-cs"/>
              </a:rPr>
              <a:t> </a:t>
            </a:r>
            <a:r>
              <a:rPr lang="en-US" sz="1200" b="0" dirty="0">
                <a:solidFill>
                  <a:srgbClr val="CAD6DE"/>
                </a:solidFill>
                <a:latin typeface="Cabin" pitchFamily="34" charset="0"/>
                <a:ea typeface="Cabin" pitchFamily="34" charset="-122"/>
                <a:cs typeface="Cabin" pitchFamily="34" charset="-120"/>
              </a:rPr>
              <a:t>Basic augmentations don't simulate real-world slide variability.</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Lack of Interpretability</a:t>
            </a:r>
            <a:r>
              <a:rPr lang="en-US" sz="1200" b="1" dirty="0">
                <a:solidFill>
                  <a:schemeClr val="tx1"/>
                </a:solidFill>
                <a:latin typeface="+mn-lt"/>
                <a:ea typeface="+mn-ea"/>
                <a:cs typeface="+mn-cs"/>
              </a:rPr>
              <a:t>: </a:t>
            </a:r>
            <a:r>
              <a:rPr lang="en-US" sz="1200" dirty="0">
                <a:solidFill>
                  <a:srgbClr val="CAD6DE"/>
                </a:solidFill>
                <a:latin typeface="Cabin" pitchFamily="34" charset="0"/>
                <a:ea typeface="Cabin" pitchFamily="34" charset="-122"/>
                <a:cs typeface="Cabin" pitchFamily="34" charset="-120"/>
              </a:rPr>
              <a:t>Black-box predictions limit clinical adoption.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Color Information Loss</a:t>
            </a:r>
            <a:r>
              <a:rPr lang="en-US" sz="1200" b="1" dirty="0">
                <a:solidFill>
                  <a:schemeClr val="tx1"/>
                </a:solidFill>
                <a:latin typeface="+mn-lt"/>
                <a:ea typeface="+mn-ea"/>
                <a:cs typeface="+mn-cs"/>
              </a:rPr>
              <a:t>: </a:t>
            </a:r>
            <a:r>
              <a:rPr lang="en-US" sz="1200" dirty="0">
                <a:solidFill>
                  <a:srgbClr val="CAD6DE"/>
                </a:solidFill>
                <a:latin typeface="Cabin" pitchFamily="34" charset="0"/>
                <a:ea typeface="Cabin" pitchFamily="34" charset="-122"/>
                <a:cs typeface="Cabin" pitchFamily="34" charset="-120"/>
              </a:rPr>
              <a:t>Grayscale inputs discard vital diagnostic color cues.</a:t>
            </a:r>
            <a:endParaRPr lang="en-US" sz="1200" dirty="0"/>
          </a:p>
        </p:txBody>
      </p:sp>
    </p:spTree>
    <p:extLst>
      <p:ext uri="{BB962C8B-B14F-4D97-AF65-F5344CB8AC3E}">
        <p14:creationId xmlns:p14="http://schemas.microsoft.com/office/powerpoint/2010/main" val="228860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27923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b="0" i="0" dirty="0">
                <a:solidFill>
                  <a:srgbClr val="1F2328"/>
                </a:solidFill>
                <a:effectLst/>
                <a:latin typeface="-apple-system"/>
              </a:rPr>
              <a:t>Preprocessing: Include resizing, flipping, rotating, and color adjustments. These augmentations help the model generalize better by simulating real-world variations.</a:t>
            </a:r>
          </a:p>
          <a:p>
            <a:r>
              <a:rPr lang="en-US" b="0" i="0" dirty="0">
                <a:solidFill>
                  <a:srgbClr val="1F2328"/>
                </a:solidFill>
                <a:effectLst/>
                <a:latin typeface="-apple-system"/>
              </a:rPr>
              <a:t>Once the images are processed, they are fed into a deep learning model. The model is trained to distinguish between benign and malignant tissue patterns.</a:t>
            </a:r>
          </a:p>
          <a:p>
            <a:r>
              <a:rPr lang="en-US" b="0" i="0" dirty="0">
                <a:solidFill>
                  <a:srgbClr val="1F2328"/>
                </a:solidFill>
                <a:effectLst/>
                <a:latin typeface="-apple-system"/>
              </a:rPr>
              <a:t>During training, the system monitors how well the model performs on validation samples and automatically saves the best version of the model for later testing.</a:t>
            </a:r>
          </a:p>
          <a:p>
            <a:endParaRPr lang="en-US" b="0" i="0" dirty="0">
              <a:solidFill>
                <a:srgbClr val="1F2328"/>
              </a:solidFill>
              <a:effectLst/>
              <a:latin typeface="-apple-system"/>
            </a:endParaRPr>
          </a:p>
          <a:p>
            <a:r>
              <a:rPr lang="en-US" b="0" i="0" dirty="0">
                <a:solidFill>
                  <a:srgbClr val="1F2328"/>
                </a:solidFill>
                <a:effectLst/>
                <a:latin typeface="-apple-system"/>
              </a:rPr>
              <a:t>After training, the saved model is tested on previously unseen images. The system generates a full performance report that includes accuracy, precision, recall, and F1-score.</a:t>
            </a:r>
          </a:p>
          <a:p>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To make the model’s decisions understandable, a visual explanation technique called Grad-CAM is used. It highlights the areas in the tissue image that the model focused on when making its prediction. This helps build trust and offers insights for clinical review.</a:t>
            </a:r>
          </a:p>
          <a:p>
            <a:endParaRPr lang="en-US" b="0" i="0" dirty="0">
              <a:solidFill>
                <a:srgbClr val="1F2328"/>
              </a:solidFill>
              <a:effectLst/>
              <a:latin typeface="-apple-system"/>
            </a:endParaRPr>
          </a:p>
          <a:p>
            <a:endParaRPr lang="en-US" dirty="0"/>
          </a:p>
        </p:txBody>
      </p:sp>
    </p:spTree>
    <p:extLst>
      <p:ext uri="{BB962C8B-B14F-4D97-AF65-F5344CB8AC3E}">
        <p14:creationId xmlns:p14="http://schemas.microsoft.com/office/powerpoint/2010/main" val="178407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72049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l"/>
            <a:r>
              <a:rPr lang="en-US" sz="1800" b="1" i="0" u="none" strike="noStrike" baseline="0" dirty="0">
                <a:latin typeface="NimbusRomNo9L-Medi"/>
              </a:rPr>
              <a:t>Clinical Validation and Expert Review: </a:t>
            </a:r>
            <a:r>
              <a:rPr lang="en-US" sz="1800" b="0" i="0" u="none" strike="noStrike" baseline="0" dirty="0">
                <a:latin typeface="NimbusRomNo9L-Regu"/>
              </a:rPr>
              <a:t>Future research will focus on validating the model’s predictions with pathologists in real-world clinical settings. The use of Grad-CAM++ will aid in this process by providing visual justification for each classification decision, thereby helping to build trust in AI-supported diagnostics.</a:t>
            </a:r>
            <a:endParaRPr lang="en-US" sz="1800" b="1" i="0" u="none" strike="noStrike" baseline="0" dirty="0">
              <a:latin typeface="NimbusRomNo9L-Medi"/>
            </a:endParaRPr>
          </a:p>
          <a:p>
            <a:pPr algn="l"/>
            <a:endParaRPr lang="en-US" sz="1800" b="1" i="0" u="none" strike="noStrike" baseline="0" dirty="0">
              <a:latin typeface="NimbusRomNo9L-Medi"/>
            </a:endParaRPr>
          </a:p>
          <a:p>
            <a:pPr algn="l"/>
            <a:r>
              <a:rPr lang="en-US" sz="1800" b="1" i="0" u="none" strike="noStrike" baseline="0" dirty="0">
                <a:latin typeface="NimbusRomNo9L-Medi"/>
              </a:rPr>
              <a:t>Model Optimization: </a:t>
            </a:r>
            <a:r>
              <a:rPr lang="en-US" sz="1800" b="0" i="0" u="none" strike="noStrike" baseline="0" dirty="0">
                <a:latin typeface="NimbusRomNo9L-Regu"/>
              </a:rPr>
              <a:t>Training time was not recorded in the current experiment logs. However, the framework is designed to allow integration of time tracking in future iterations via log timestamps or explicit time logging.</a:t>
            </a:r>
          </a:p>
          <a:p>
            <a:pPr algn="l"/>
            <a:endParaRPr lang="en-US" sz="1800" b="0" i="0" u="none" strike="noStrike" baseline="0" dirty="0">
              <a:latin typeface="NimbusRomNo9L-Regu"/>
            </a:endParaRPr>
          </a:p>
          <a:p>
            <a:pPr algn="l"/>
            <a:r>
              <a:rPr lang="en-US" sz="1800" b="1" i="0" u="none" strike="noStrike" baseline="0" dirty="0">
                <a:latin typeface="NimbusRomNo9L-Medi"/>
              </a:rPr>
              <a:t>Real-Time Clinical Integration: </a:t>
            </a:r>
            <a:r>
              <a:rPr lang="en-US" sz="1800" b="0" i="0" u="none" strike="noStrike" baseline="0" dirty="0">
                <a:latin typeface="NimbusRomNo9L-Regu"/>
              </a:rPr>
              <a:t>The system may be further developed into a real-time diagnostic tool for hospitals and pathology labs, offering decision support or pre-screening capabilities.</a:t>
            </a:r>
          </a:p>
          <a:p>
            <a:pPr algn="l"/>
            <a:endParaRPr lang="en-US" sz="1800" b="0" i="0" u="none" strike="noStrike" baseline="0" dirty="0">
              <a:latin typeface="NimbusRomNo9L-Regu"/>
            </a:endParaRPr>
          </a:p>
          <a:p>
            <a:pPr algn="l"/>
            <a:r>
              <a:rPr lang="en-US" sz="1800" b="1" i="0" u="none" strike="noStrike" baseline="0" dirty="0">
                <a:latin typeface="NimbusRomNo9L-Medi"/>
              </a:rPr>
              <a:t>Generalization to Other Domains: </a:t>
            </a:r>
            <a:r>
              <a:rPr lang="en-US" sz="1800" b="0" i="0" u="none" strike="noStrike" baseline="0" dirty="0">
                <a:latin typeface="NimbusRomNo9L-Regu"/>
              </a:rPr>
              <a:t>The modular nature of the framework makes it adaptable to other types of cancer, extending its impact beyond breast cancer diagnosis.</a:t>
            </a:r>
            <a:endParaRPr lang="en-US" dirty="0"/>
          </a:p>
        </p:txBody>
      </p:sp>
    </p:spTree>
    <p:extLst>
      <p:ext uri="{BB962C8B-B14F-4D97-AF65-F5344CB8AC3E}">
        <p14:creationId xmlns:p14="http://schemas.microsoft.com/office/powerpoint/2010/main" val="426999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Lines 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r="3440" b="23084"/>
          <a:stretch/>
        </p:blipFill>
        <p:spPr>
          <a:xfrm>
            <a:off x="5779008" y="3885509"/>
            <a:ext cx="8851392" cy="4344091"/>
          </a:xfrm>
          <a:prstGeom prst="rect">
            <a:avLst/>
          </a:prstGeom>
        </p:spPr>
      </p:pic>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222" r="5621"/>
          <a:stretch/>
        </p:blipFill>
        <p:spPr>
          <a:xfrm>
            <a:off x="0" y="2622500"/>
            <a:ext cx="14630400" cy="4615172"/>
          </a:xfrm>
          <a:prstGeom prst="rect">
            <a:avLst/>
          </a:prstGeom>
        </p:spPr>
      </p:pic>
      <p:sp>
        <p:nvSpPr>
          <p:cNvPr id="22" name="Text Placeholder 35"/>
          <p:cNvSpPr>
            <a:spLocks noGrp="1"/>
          </p:cNvSpPr>
          <p:nvPr>
            <p:ph type="body" sz="quarter" idx="11" hasCustomPrompt="1"/>
          </p:nvPr>
        </p:nvSpPr>
        <p:spPr>
          <a:xfrm>
            <a:off x="873492" y="3426188"/>
            <a:ext cx="7110415" cy="217493"/>
          </a:xfrm>
          <a:prstGeom prst="rect">
            <a:avLst/>
          </a:prstGeom>
        </p:spPr>
        <p:txBody>
          <a:bodyPr lIns="0" tIns="0" rIns="0" bIns="0">
            <a:noAutofit/>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440" cap="all" baseline="0">
                <a:solidFill>
                  <a:schemeClr val="tx1"/>
                </a:solidFill>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en-US" dirty="0"/>
              <a:t>Short Subhead all caps (12pt regular) optional</a:t>
            </a:r>
            <a:endParaRPr lang="ar-SA" dirty="0"/>
          </a:p>
        </p:txBody>
      </p:sp>
      <p:sp>
        <p:nvSpPr>
          <p:cNvPr id="27" name="Text Placeholder 26"/>
          <p:cNvSpPr>
            <a:spLocks noGrp="1"/>
          </p:cNvSpPr>
          <p:nvPr>
            <p:ph type="body" sz="quarter" idx="18" hasCustomPrompt="1"/>
          </p:nvPr>
        </p:nvSpPr>
        <p:spPr>
          <a:xfrm>
            <a:off x="873494" y="4657777"/>
            <a:ext cx="7110414" cy="206076"/>
          </a:xfrm>
        </p:spPr>
        <p:txBody>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200" cap="all" baseline="0">
                <a:solidFill>
                  <a:schemeClr val="accent4"/>
                </a:solidFill>
              </a:defRPr>
            </a:lvl1pPr>
          </a:lstStyle>
          <a:p>
            <a:pPr marL="0" marR="0" lvl="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a:pPr>
            <a:r>
              <a:rPr lang="en-US" dirty="0"/>
              <a:t>Confidential marks all caps (10pt light)</a:t>
            </a:r>
          </a:p>
        </p:txBody>
      </p:sp>
      <p:sp>
        <p:nvSpPr>
          <p:cNvPr id="26" name="Text Placeholder 5"/>
          <p:cNvSpPr>
            <a:spLocks noGrp="1"/>
          </p:cNvSpPr>
          <p:nvPr>
            <p:ph type="body" sz="quarter" idx="15" hasCustomPrompt="1"/>
          </p:nvPr>
        </p:nvSpPr>
        <p:spPr>
          <a:xfrm>
            <a:off x="873315" y="4108021"/>
            <a:ext cx="7110594" cy="536154"/>
          </a:xfrm>
        </p:spPr>
        <p:txBody>
          <a:bodyPr vert="horz" wrap="square" lIns="0" tIns="0" rIns="0" bIns="0" rtlCol="0">
            <a:noAutofit/>
          </a:bodyPr>
          <a:lstStyle>
            <a:lvl1pPr algn="l" rtl="0">
              <a:defRPr lang="en-US" sz="1200" dirty="0">
                <a:solidFill>
                  <a:schemeClr val="tx1"/>
                </a:solidFill>
                <a:latin typeface="+mn-lt"/>
                <a:cs typeface="SABIC Typeface Text Light" panose="020B0303060202020204" pitchFamily="34" charset="0"/>
              </a:defRPr>
            </a:lvl1pPr>
          </a:lstStyle>
          <a:p>
            <a:pPr lvl="0"/>
            <a:r>
              <a:rPr lang="en-US" dirty="0"/>
              <a:t>Author’s Name (10pt light)</a:t>
            </a:r>
            <a:br>
              <a:rPr lang="en-US" dirty="0"/>
            </a:br>
            <a:r>
              <a:rPr lang="en-US" dirty="0"/>
              <a:t>Event, City, Country, Month XX, Year (10pt light)</a:t>
            </a:r>
          </a:p>
        </p:txBody>
      </p:sp>
      <p:pic>
        <p:nvPicPr>
          <p:cNvPr id="24" name="Picture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8228" y="883243"/>
            <a:ext cx="3601074" cy="263333"/>
          </a:xfrm>
          <a:prstGeom prst="rect">
            <a:avLst/>
          </a:prstGeom>
        </p:spPr>
      </p:pic>
      <p:sp>
        <p:nvSpPr>
          <p:cNvPr id="2" name="Title 1"/>
          <p:cNvSpPr>
            <a:spLocks noGrp="1"/>
          </p:cNvSpPr>
          <p:nvPr>
            <p:ph type="title" hasCustomPrompt="1"/>
          </p:nvPr>
        </p:nvSpPr>
        <p:spPr>
          <a:xfrm>
            <a:off x="877824" y="2008022"/>
            <a:ext cx="10753344" cy="1316736"/>
          </a:xfrm>
        </p:spPr>
        <p:txBody>
          <a:bodyPr/>
          <a:lstStyle>
            <a:lvl1pPr>
              <a:defRPr sz="4320">
                <a:solidFill>
                  <a:schemeClr val="accent5"/>
                </a:solidFill>
              </a:defRPr>
            </a:lvl1pPr>
          </a:lstStyle>
          <a:p>
            <a:pPr lvl="0"/>
            <a:r>
              <a:rPr lang="en-US" dirty="0"/>
              <a:t>headline all caps (36pt light) </a:t>
            </a:r>
            <a:br>
              <a:rPr lang="en-US" dirty="0"/>
            </a:br>
            <a:r>
              <a:rPr lang="en-US" dirty="0"/>
              <a:t>two lines maximum</a:t>
            </a:r>
          </a:p>
        </p:txBody>
      </p:sp>
    </p:spTree>
    <p:extLst>
      <p:ext uri="{BB962C8B-B14F-4D97-AF65-F5344CB8AC3E}">
        <p14:creationId xmlns:p14="http://schemas.microsoft.com/office/powerpoint/2010/main" val="209223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Lines 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r="16532" b="12018"/>
          <a:stretch/>
        </p:blipFill>
        <p:spPr>
          <a:xfrm>
            <a:off x="11045952" y="4232443"/>
            <a:ext cx="3584448" cy="3997157"/>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r="10044" b="21432"/>
          <a:stretch/>
        </p:blipFill>
        <p:spPr>
          <a:xfrm>
            <a:off x="2706624" y="2095805"/>
            <a:ext cx="11923776" cy="6133795"/>
          </a:xfrm>
          <a:prstGeom prst="rect">
            <a:avLst/>
          </a:prstGeom>
        </p:spPr>
      </p:pic>
      <p:sp>
        <p:nvSpPr>
          <p:cNvPr id="22" name="Text Placeholder 35"/>
          <p:cNvSpPr>
            <a:spLocks noGrp="1"/>
          </p:cNvSpPr>
          <p:nvPr>
            <p:ph type="body" sz="quarter" idx="11" hasCustomPrompt="1"/>
          </p:nvPr>
        </p:nvSpPr>
        <p:spPr>
          <a:xfrm>
            <a:off x="873492" y="4087878"/>
            <a:ext cx="7110415" cy="217493"/>
          </a:xfrm>
          <a:prstGeom prst="rect">
            <a:avLst/>
          </a:prstGeom>
        </p:spPr>
        <p:txBody>
          <a:bodyPr lIns="0" tIns="0" rIns="0" bIns="0">
            <a:noAutofit/>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440" cap="all" baseline="0">
                <a:solidFill>
                  <a:schemeClr val="tx1"/>
                </a:solidFill>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en-US" dirty="0"/>
              <a:t>Short Subhead all caps (12pt regular) optional</a:t>
            </a:r>
            <a:endParaRPr lang="ar-SA" dirty="0"/>
          </a:p>
        </p:txBody>
      </p:sp>
      <p:sp>
        <p:nvSpPr>
          <p:cNvPr id="27" name="Text Placeholder 26"/>
          <p:cNvSpPr>
            <a:spLocks noGrp="1"/>
          </p:cNvSpPr>
          <p:nvPr>
            <p:ph type="body" sz="quarter" idx="18" hasCustomPrompt="1"/>
          </p:nvPr>
        </p:nvSpPr>
        <p:spPr>
          <a:xfrm>
            <a:off x="873494" y="5319467"/>
            <a:ext cx="7110414" cy="206076"/>
          </a:xfrm>
        </p:spPr>
        <p:txBody>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200" cap="all" baseline="0">
                <a:solidFill>
                  <a:schemeClr val="accent4"/>
                </a:solidFill>
              </a:defRPr>
            </a:lvl1pPr>
          </a:lstStyle>
          <a:p>
            <a:pPr marL="0" marR="0" lvl="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a:pPr>
            <a:r>
              <a:rPr lang="en-US" dirty="0"/>
              <a:t>Confidential marks all caps (10pt light)</a:t>
            </a:r>
          </a:p>
        </p:txBody>
      </p:sp>
      <p:sp>
        <p:nvSpPr>
          <p:cNvPr id="26" name="Text Placeholder 5"/>
          <p:cNvSpPr>
            <a:spLocks noGrp="1"/>
          </p:cNvSpPr>
          <p:nvPr>
            <p:ph type="body" sz="quarter" idx="15" hasCustomPrompt="1"/>
          </p:nvPr>
        </p:nvSpPr>
        <p:spPr>
          <a:xfrm>
            <a:off x="873315" y="4769710"/>
            <a:ext cx="7110594" cy="536154"/>
          </a:xfrm>
        </p:spPr>
        <p:txBody>
          <a:bodyPr vert="horz" wrap="square" lIns="0" tIns="0" rIns="0" bIns="0" rtlCol="0">
            <a:noAutofit/>
          </a:bodyPr>
          <a:lstStyle>
            <a:lvl1pPr algn="l" rtl="0">
              <a:defRPr lang="en-US" sz="1200" dirty="0">
                <a:solidFill>
                  <a:schemeClr val="tx1"/>
                </a:solidFill>
                <a:latin typeface="+mn-lt"/>
                <a:cs typeface="SABIC Typeface Text Light" panose="020B0303060202020204" pitchFamily="34" charset="0"/>
              </a:defRPr>
            </a:lvl1pPr>
          </a:lstStyle>
          <a:p>
            <a:pPr lvl="0"/>
            <a:r>
              <a:rPr lang="en-US" dirty="0"/>
              <a:t>Author’s Name (10pt light)</a:t>
            </a:r>
            <a:br>
              <a:rPr lang="en-US" dirty="0"/>
            </a:br>
            <a:r>
              <a:rPr lang="en-US" dirty="0"/>
              <a:t>Event, City, Country, Month XX, Year (10pt light)</a:t>
            </a:r>
          </a:p>
        </p:txBody>
      </p:sp>
      <p:pic>
        <p:nvPicPr>
          <p:cNvPr id="24" name="Picture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8228" y="883243"/>
            <a:ext cx="3601074" cy="263333"/>
          </a:xfrm>
          <a:prstGeom prst="rect">
            <a:avLst/>
          </a:prstGeom>
        </p:spPr>
      </p:pic>
      <p:sp>
        <p:nvSpPr>
          <p:cNvPr id="2" name="Title 1"/>
          <p:cNvSpPr>
            <a:spLocks noGrp="1"/>
          </p:cNvSpPr>
          <p:nvPr>
            <p:ph type="title" hasCustomPrompt="1"/>
          </p:nvPr>
        </p:nvSpPr>
        <p:spPr>
          <a:xfrm>
            <a:off x="873492" y="2008021"/>
            <a:ext cx="10753344" cy="1977396"/>
          </a:xfrm>
        </p:spPr>
        <p:txBody>
          <a:bodyPr/>
          <a:lstStyle>
            <a:lvl1pPr>
              <a:defRPr lang="en-US" sz="4320" b="0" cap="all" baseline="0" dirty="0">
                <a:solidFill>
                  <a:schemeClr val="accent5"/>
                </a:solidFill>
                <a:latin typeface="+mj-lt"/>
                <a:ea typeface="+mn-ea"/>
                <a:cs typeface="+mn-cs"/>
              </a:defRPr>
            </a:lvl1pPr>
          </a:lstStyle>
          <a:p>
            <a:pPr lvl="0"/>
            <a:r>
              <a:rPr lang="en-US" dirty="0"/>
              <a:t>Document headline</a:t>
            </a:r>
            <a:br>
              <a:rPr lang="en-US" dirty="0"/>
            </a:br>
            <a:r>
              <a:rPr lang="en-US" dirty="0"/>
              <a:t>all caps (36pt light) </a:t>
            </a:r>
            <a:br>
              <a:rPr lang="en-US" dirty="0"/>
            </a:br>
            <a:r>
              <a:rPr lang="en-US" dirty="0"/>
              <a:t>three lines maximum</a:t>
            </a:r>
          </a:p>
        </p:txBody>
      </p:sp>
    </p:spTree>
    <p:extLst>
      <p:ext uri="{BB962C8B-B14F-4D97-AF65-F5344CB8AC3E}">
        <p14:creationId xmlns:p14="http://schemas.microsoft.com/office/powerpoint/2010/main" val="1494141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 Lines Cover A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3600" b="22681"/>
          <a:stretch/>
        </p:blipFill>
        <p:spPr>
          <a:xfrm>
            <a:off x="0" y="4026810"/>
            <a:ext cx="8618081" cy="4202791"/>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5778" r="2298"/>
          <a:stretch/>
        </p:blipFill>
        <p:spPr>
          <a:xfrm>
            <a:off x="0" y="2720340"/>
            <a:ext cx="14630400" cy="4633280"/>
          </a:xfrm>
          <a:prstGeom prst="rect">
            <a:avLst/>
          </a:prstGeom>
        </p:spPr>
      </p:pic>
      <p:sp>
        <p:nvSpPr>
          <p:cNvPr id="36" name="Text Placeholder 35"/>
          <p:cNvSpPr>
            <a:spLocks noGrp="1"/>
          </p:cNvSpPr>
          <p:nvPr>
            <p:ph type="body" sz="quarter" idx="11" hasCustomPrompt="1"/>
          </p:nvPr>
        </p:nvSpPr>
        <p:spPr>
          <a:xfrm>
            <a:off x="6702218" y="3763919"/>
            <a:ext cx="7077270" cy="262890"/>
          </a:xfrm>
          <a:prstGeom prst="rect">
            <a:avLst/>
          </a:prstGeom>
        </p:spPr>
        <p:txBody>
          <a:bodyPr lIns="0" tIns="0" rIns="0" bIns="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440" b="0" cap="all" baseline="0" dirty="0" smtClean="0">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ar-SA" dirty="0"/>
              <a:t>عنوان فرعي مختصر، اختياري، حجم الخط 12عادي</a:t>
            </a:r>
            <a:endParaRPr lang="en-US" dirty="0"/>
          </a:p>
        </p:txBody>
      </p:sp>
      <p:sp>
        <p:nvSpPr>
          <p:cNvPr id="42" name="Text Placeholder 41"/>
          <p:cNvSpPr>
            <a:spLocks noGrp="1"/>
          </p:cNvSpPr>
          <p:nvPr>
            <p:ph type="body" sz="quarter" idx="18" hasCustomPrompt="1"/>
          </p:nvPr>
        </p:nvSpPr>
        <p:spPr>
          <a:xfrm>
            <a:off x="6702218" y="4970679"/>
            <a:ext cx="7077270" cy="197510"/>
          </a:xfrm>
        </p:spPr>
        <p:txBody>
          <a:bodyPr/>
          <a:lstStyle>
            <a:lvl1pPr algn="r" rtl="1">
              <a:defRPr sz="1200" baseline="0">
                <a:solidFill>
                  <a:schemeClr val="accent4"/>
                </a:solidFill>
                <a:latin typeface="SABIC Typeface Text Light" panose="020B0303060202020204" pitchFamily="34" charset="0"/>
                <a:cs typeface="+mn-cs"/>
              </a:defRPr>
            </a:lvl1pPr>
          </a:lstStyle>
          <a:p>
            <a:pPr lvl="0"/>
            <a:r>
              <a:rPr lang="ar-SA" dirty="0"/>
              <a:t>تعليمات السرّية، حجم الخط 10خفيف</a:t>
            </a:r>
            <a:endParaRPr lang="en-US" dirty="0"/>
          </a:p>
        </p:txBody>
      </p:sp>
      <p:sp>
        <p:nvSpPr>
          <p:cNvPr id="18" name="Text Placeholder 5"/>
          <p:cNvSpPr>
            <a:spLocks noGrp="1"/>
          </p:cNvSpPr>
          <p:nvPr>
            <p:ph type="body" sz="quarter" idx="15" hasCustomPrompt="1"/>
          </p:nvPr>
        </p:nvSpPr>
        <p:spPr>
          <a:xfrm>
            <a:off x="6702218" y="4421933"/>
            <a:ext cx="7076156" cy="536154"/>
          </a:xfrm>
        </p:spPr>
        <p:txBody>
          <a:bodyPr vert="horz" wrap="square" lIns="0" tIns="0" rIns="0" bIns="0" rtlCol="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200" baseline="0">
                <a:solidFill>
                  <a:schemeClr val="tx1"/>
                </a:solidFill>
                <a:latin typeface="SABIC Typeface Text Light" panose="020B0303060202020204" pitchFamily="34" charset="0"/>
                <a:cs typeface="+mn-cs"/>
              </a:defRPr>
            </a:lvl1pPr>
          </a:lstStyle>
          <a:p>
            <a:pPr lvl="0"/>
            <a:r>
              <a:rPr lang="ar-SA" dirty="0"/>
              <a:t>اسم المؤلف، حجم الخط 10خفيف</a:t>
            </a:r>
            <a:br>
              <a:rPr lang="ar-SA" dirty="0"/>
            </a:br>
            <a:r>
              <a:rPr lang="ar-SA" dirty="0"/>
              <a:t>اسم المناسبة، المدينة، الدولة، الشهر، السنة، حجم الخط 10خفيف</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2375" y="757799"/>
            <a:ext cx="2470562" cy="497668"/>
          </a:xfrm>
          <a:prstGeom prst="rect">
            <a:avLst/>
          </a:prstGeom>
        </p:spPr>
      </p:pic>
      <p:sp>
        <p:nvSpPr>
          <p:cNvPr id="2" name="Title 1"/>
          <p:cNvSpPr>
            <a:spLocks noGrp="1"/>
          </p:cNvSpPr>
          <p:nvPr>
            <p:ph type="title" hasCustomPrompt="1"/>
          </p:nvPr>
        </p:nvSpPr>
        <p:spPr>
          <a:xfrm>
            <a:off x="3013863" y="2003592"/>
            <a:ext cx="10764511" cy="1580462"/>
          </a:xfrm>
        </p:spPr>
        <p:txBody>
          <a:bodyPr/>
          <a:lstStyle>
            <a:lvl1pPr algn="r" rtl="1">
              <a:lnSpc>
                <a:spcPct val="120000"/>
              </a:lnSpc>
              <a:defRPr lang="en-US" sz="4320" b="0" cap="all" baseline="0" dirty="0">
                <a:solidFill>
                  <a:schemeClr val="accent5"/>
                </a:solidFill>
                <a:latin typeface="SABIC Typeface Headline Light" panose="020B0303060202020204" pitchFamily="34" charset="0"/>
                <a:ea typeface="+mn-ea"/>
                <a:cs typeface="+mj-cs"/>
              </a:defRPr>
            </a:lvl1pPr>
          </a:lstStyle>
          <a:p>
            <a:pPr lvl="0"/>
            <a:r>
              <a:rPr lang="ar-SA" dirty="0"/>
              <a:t>العنوان الرئيس، سطرين كحد أقصى، </a:t>
            </a:r>
            <a:br>
              <a:rPr lang="ar-SA" dirty="0"/>
            </a:br>
            <a:r>
              <a:rPr lang="ar-SA" dirty="0"/>
              <a:t>حجم الخط 36خفيف</a:t>
            </a:r>
            <a:endParaRPr lang="en-US" dirty="0"/>
          </a:p>
        </p:txBody>
      </p:sp>
    </p:spTree>
    <p:extLst>
      <p:ext uri="{BB962C8B-B14F-4D97-AF65-F5344CB8AC3E}">
        <p14:creationId xmlns:p14="http://schemas.microsoft.com/office/powerpoint/2010/main" val="2491899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 Lines Cover A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16532" b="12327"/>
          <a:stretch/>
        </p:blipFill>
        <p:spPr>
          <a:xfrm>
            <a:off x="0" y="4246474"/>
            <a:ext cx="3584448" cy="3983126"/>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9997" b="21867"/>
          <a:stretch/>
        </p:blipFill>
        <p:spPr>
          <a:xfrm>
            <a:off x="0" y="2074044"/>
            <a:ext cx="12494362" cy="6155556"/>
          </a:xfrm>
          <a:prstGeom prst="rect">
            <a:avLst/>
          </a:prstGeom>
        </p:spPr>
      </p:pic>
      <p:sp>
        <p:nvSpPr>
          <p:cNvPr id="36" name="Text Placeholder 35"/>
          <p:cNvSpPr>
            <a:spLocks noGrp="1"/>
          </p:cNvSpPr>
          <p:nvPr>
            <p:ph type="body" sz="quarter" idx="11" hasCustomPrompt="1"/>
          </p:nvPr>
        </p:nvSpPr>
        <p:spPr>
          <a:xfrm>
            <a:off x="6702218" y="4558391"/>
            <a:ext cx="7077270" cy="262890"/>
          </a:xfrm>
          <a:prstGeom prst="rect">
            <a:avLst/>
          </a:prstGeom>
        </p:spPr>
        <p:txBody>
          <a:bodyPr lIns="0" tIns="0" rIns="0" bIns="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440" cap="all" baseline="0" dirty="0" smtClean="0">
                <a:solidFill>
                  <a:schemeClr val="tx1"/>
                </a:solidFill>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ar-SA" dirty="0"/>
              <a:t>عنوان فرعي مختصر، اختياري، حجم الخط 12عادي</a:t>
            </a:r>
            <a:endParaRPr lang="en-US" dirty="0"/>
          </a:p>
        </p:txBody>
      </p:sp>
      <p:sp>
        <p:nvSpPr>
          <p:cNvPr id="42" name="Text Placeholder 41"/>
          <p:cNvSpPr>
            <a:spLocks noGrp="1"/>
          </p:cNvSpPr>
          <p:nvPr>
            <p:ph type="body" sz="quarter" idx="18" hasCustomPrompt="1"/>
          </p:nvPr>
        </p:nvSpPr>
        <p:spPr>
          <a:xfrm>
            <a:off x="6702218" y="5765151"/>
            <a:ext cx="7077270" cy="197510"/>
          </a:xfrm>
        </p:spPr>
        <p:txBody>
          <a:bodyPr/>
          <a:lstStyle>
            <a:lvl1pPr algn="r" rtl="1">
              <a:defRPr sz="1200" baseline="0">
                <a:solidFill>
                  <a:schemeClr val="accent4"/>
                </a:solidFill>
                <a:latin typeface="SABIC Typeface Text Light" panose="020B0303060202020204" pitchFamily="34" charset="0"/>
                <a:cs typeface="+mn-cs"/>
              </a:defRPr>
            </a:lvl1pPr>
          </a:lstStyle>
          <a:p>
            <a:pPr lvl="0"/>
            <a:r>
              <a:rPr lang="ar-SA" dirty="0"/>
              <a:t>تعليمات السرّية، حجم الخط 10خفيف</a:t>
            </a:r>
            <a:endParaRPr lang="en-US" dirty="0"/>
          </a:p>
        </p:txBody>
      </p:sp>
      <p:sp>
        <p:nvSpPr>
          <p:cNvPr id="18" name="Text Placeholder 5"/>
          <p:cNvSpPr>
            <a:spLocks noGrp="1"/>
          </p:cNvSpPr>
          <p:nvPr>
            <p:ph type="body" sz="quarter" idx="15" hasCustomPrompt="1"/>
          </p:nvPr>
        </p:nvSpPr>
        <p:spPr>
          <a:xfrm>
            <a:off x="6702218" y="5216405"/>
            <a:ext cx="7076156" cy="536154"/>
          </a:xfrm>
        </p:spPr>
        <p:txBody>
          <a:bodyPr vert="horz" wrap="square" lIns="0" tIns="0" rIns="0" bIns="0" rtlCol="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200" baseline="0">
                <a:solidFill>
                  <a:schemeClr val="tx1"/>
                </a:solidFill>
                <a:latin typeface="SABIC Typeface Text Light" panose="020B0303060202020204" pitchFamily="34" charset="0"/>
                <a:cs typeface="+mn-cs"/>
              </a:defRPr>
            </a:lvl1pPr>
          </a:lstStyle>
          <a:p>
            <a:pPr lvl="0"/>
            <a:r>
              <a:rPr lang="ar-SA" dirty="0"/>
              <a:t>اسم المؤلف، حجم الخط 10خفيف</a:t>
            </a:r>
            <a:br>
              <a:rPr lang="ar-SA" dirty="0"/>
            </a:br>
            <a:r>
              <a:rPr lang="ar-SA" dirty="0"/>
              <a:t>اسم المناسبة، المدينة، الدولة، الشهر، السنة، حجم الخط 10خفيف</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2375" y="757799"/>
            <a:ext cx="2470562" cy="497668"/>
          </a:xfrm>
          <a:prstGeom prst="rect">
            <a:avLst/>
          </a:prstGeom>
        </p:spPr>
      </p:pic>
      <p:sp>
        <p:nvSpPr>
          <p:cNvPr id="2" name="Title 1"/>
          <p:cNvSpPr>
            <a:spLocks noGrp="1"/>
          </p:cNvSpPr>
          <p:nvPr>
            <p:ph type="title" hasCustomPrompt="1"/>
          </p:nvPr>
        </p:nvSpPr>
        <p:spPr>
          <a:xfrm>
            <a:off x="3013863" y="2003590"/>
            <a:ext cx="10764510" cy="2374938"/>
          </a:xfrm>
        </p:spPr>
        <p:txBody>
          <a:bodyPr/>
          <a:lstStyle>
            <a:lvl1pPr algn="r" rtl="1">
              <a:lnSpc>
                <a:spcPct val="120000"/>
              </a:lnSpc>
              <a:defRPr lang="en-US" sz="4320" b="0" cap="all" baseline="0" dirty="0">
                <a:solidFill>
                  <a:schemeClr val="accent5"/>
                </a:solidFill>
                <a:latin typeface="SABIC Typeface Headline Light" panose="020B0303060202020204" pitchFamily="34" charset="0"/>
                <a:ea typeface="+mn-ea"/>
                <a:cs typeface="+mj-cs"/>
              </a:defRPr>
            </a:lvl1pPr>
          </a:lstStyle>
          <a:p>
            <a:pPr lvl="0"/>
            <a:r>
              <a:rPr lang="ar-SA" dirty="0"/>
              <a:t>العنوان الرئيس، </a:t>
            </a:r>
            <a:br>
              <a:rPr lang="ar-SA" dirty="0"/>
            </a:br>
            <a:r>
              <a:rPr lang="ar-SA" dirty="0"/>
              <a:t>ثلاثة أسطر كحد أقصى، </a:t>
            </a:r>
            <a:br>
              <a:rPr lang="ar-SA" dirty="0"/>
            </a:br>
            <a:r>
              <a:rPr lang="ar-SA" dirty="0"/>
              <a:t>حجم الخط 36خفيف</a:t>
            </a:r>
            <a:endParaRPr lang="en-US" dirty="0"/>
          </a:p>
        </p:txBody>
      </p:sp>
    </p:spTree>
    <p:extLst>
      <p:ext uri="{BB962C8B-B14F-4D97-AF65-F5344CB8AC3E}">
        <p14:creationId xmlns:p14="http://schemas.microsoft.com/office/powerpoint/2010/main" val="1240040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ue Divider">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588215" y="487680"/>
            <a:ext cx="11931186" cy="693420"/>
          </a:xfrm>
          <a:prstGeom prst="rect">
            <a:avLst/>
          </a:prstGeom>
        </p:spPr>
        <p:txBody>
          <a:bodyPr lIns="0" tIns="0" rIns="0" bIns="0" anchor="b">
            <a:noAutofit/>
          </a:bodyPr>
          <a:lstStyle>
            <a:lvl1pPr rtl="0">
              <a:lnSpc>
                <a:spcPct val="100000"/>
              </a:lnSpc>
              <a:defRPr sz="2400" b="0" cap="all" baseline="0">
                <a:solidFill>
                  <a:schemeClr val="bg1"/>
                </a:solidFill>
                <a:latin typeface="+mj-lt"/>
              </a:defRPr>
            </a:lvl1pPr>
          </a:lstStyle>
          <a:p>
            <a:pPr>
              <a:buFontTx/>
            </a:pPr>
            <a:r>
              <a:rPr lang="en-US" dirty="0"/>
              <a:t>Section divider subtitle (20PT light)</a:t>
            </a:r>
            <a:endParaRPr lang="en-GB" kern="0" dirty="0"/>
          </a:p>
        </p:txBody>
      </p:sp>
      <p:sp>
        <p:nvSpPr>
          <p:cNvPr id="14" name="Title 13"/>
          <p:cNvSpPr>
            <a:spLocks noGrp="1"/>
          </p:cNvSpPr>
          <p:nvPr>
            <p:ph type="title" hasCustomPrompt="1"/>
          </p:nvPr>
        </p:nvSpPr>
        <p:spPr>
          <a:xfrm>
            <a:off x="588216" y="1752481"/>
            <a:ext cx="12523272" cy="1975104"/>
          </a:xfrm>
        </p:spPr>
        <p:txBody>
          <a:bodyPr anchor="t"/>
          <a:lstStyle>
            <a:lvl1pPr>
              <a:lnSpc>
                <a:spcPct val="120000"/>
              </a:lnSpc>
              <a:defRPr sz="5280" cap="all" baseline="0">
                <a:solidFill>
                  <a:schemeClr val="bg1"/>
                </a:solidFill>
              </a:defRPr>
            </a:lvl1pPr>
          </a:lstStyle>
          <a:p>
            <a:pPr lvl="0"/>
            <a:r>
              <a:rPr lang="en-US" kern="0" dirty="0"/>
              <a:t>Section divider</a:t>
            </a:r>
            <a:br>
              <a:rPr lang="en-US" kern="0" dirty="0"/>
            </a:br>
            <a:r>
              <a:rPr lang="en-US" kern="0" dirty="0"/>
              <a:t>Headline (44pt </a:t>
            </a:r>
            <a:r>
              <a:rPr lang="en-US" dirty="0"/>
              <a:t>light</a:t>
            </a:r>
            <a:r>
              <a:rPr lang="en-US" kern="0" dirty="0"/>
              <a:t>)</a:t>
            </a:r>
            <a:endParaRPr lang="en-US" dirty="0"/>
          </a:p>
        </p:txBody>
      </p:sp>
      <p:sp>
        <p:nvSpPr>
          <p:cNvPr id="21"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Tree>
    <p:extLst>
      <p:ext uri="{BB962C8B-B14F-4D97-AF65-F5344CB8AC3E}">
        <p14:creationId xmlns:p14="http://schemas.microsoft.com/office/powerpoint/2010/main" val="517681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ue Divider Numbering">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588216" y="1752481"/>
            <a:ext cx="12523273" cy="1975104"/>
          </a:xfrm>
        </p:spPr>
        <p:txBody>
          <a:bodyPr anchor="t"/>
          <a:lstStyle>
            <a:lvl1pPr>
              <a:lnSpc>
                <a:spcPct val="120000"/>
              </a:lnSpc>
              <a:defRPr sz="5280" cap="all" baseline="0">
                <a:solidFill>
                  <a:schemeClr val="bg1"/>
                </a:solidFill>
              </a:defRPr>
            </a:lvl1pPr>
          </a:lstStyle>
          <a:p>
            <a:pPr lvl="0"/>
            <a:r>
              <a:rPr lang="en-US" dirty="0"/>
              <a:t>Optional numbering </a:t>
            </a:r>
            <a:br>
              <a:rPr lang="en-US" dirty="0"/>
            </a:br>
            <a:r>
              <a:rPr lang="en-US" dirty="0"/>
              <a:t>system </a:t>
            </a:r>
            <a:r>
              <a:rPr lang="en-US" kern="0" dirty="0"/>
              <a:t>(44pt </a:t>
            </a:r>
            <a:r>
              <a:rPr lang="en-US" dirty="0"/>
              <a:t>light</a:t>
            </a:r>
            <a:r>
              <a:rPr lang="en-US" kern="0" dirty="0"/>
              <a:t>)</a:t>
            </a:r>
            <a:endParaRPr lang="en-US" dirty="0"/>
          </a:p>
        </p:txBody>
      </p:sp>
      <p:sp>
        <p:nvSpPr>
          <p:cNvPr id="9" name="Text Placeholder 2"/>
          <p:cNvSpPr>
            <a:spLocks noGrp="1"/>
          </p:cNvSpPr>
          <p:nvPr>
            <p:ph type="body" sz="quarter" idx="13" hasCustomPrompt="1"/>
          </p:nvPr>
        </p:nvSpPr>
        <p:spPr>
          <a:xfrm>
            <a:off x="588215" y="487680"/>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lvl="0"/>
            <a:r>
              <a:rPr lang="en-US" dirty="0"/>
              <a:t>Section divider subtitle (20PT light)</a:t>
            </a:r>
          </a:p>
        </p:txBody>
      </p:sp>
      <p:sp>
        <p:nvSpPr>
          <p:cNvPr id="10" name="Text Placeholder 5"/>
          <p:cNvSpPr>
            <a:spLocks noGrp="1"/>
          </p:cNvSpPr>
          <p:nvPr>
            <p:ph type="body" sz="quarter" idx="14" hasCustomPrompt="1"/>
          </p:nvPr>
        </p:nvSpPr>
        <p:spPr>
          <a:xfrm>
            <a:off x="7036574" y="3854338"/>
            <a:ext cx="7043524" cy="4431983"/>
          </a:xfrm>
          <a:prstGeom prst="rect">
            <a:avLst/>
          </a:prstGeom>
        </p:spPr>
        <p:txBody>
          <a:bodyPr lIns="0" tIns="0" rIns="0" bIns="0">
            <a:noAutofit/>
          </a:bodyPr>
          <a:lstStyle>
            <a:lvl1pPr algn="r">
              <a:defRPr sz="26400" b="0">
                <a:solidFill>
                  <a:schemeClr val="bg1"/>
                </a:solidFill>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2"/>
                </a:solidFill>
                <a:latin typeface="+mn-lt"/>
              </a:rPr>
              <a:pPr algn="r" eaLnBrk="0" hangingPunct="0">
                <a:buFontTx/>
                <a:buNone/>
              </a:pPr>
              <a:t>‹#›</a:t>
            </a:fld>
            <a:endParaRPr lang="en-GB" sz="1080" dirty="0">
              <a:solidFill>
                <a:schemeClr val="bg2"/>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2" name="Rectangle 11"/>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551744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Divider AR">
    <p:bg>
      <p:bgPr>
        <a:gradFill flip="none" rotWithShape="1">
          <a:gsLst>
            <a:gs pos="90000">
              <a:srgbClr val="0047BB"/>
            </a:gs>
            <a:gs pos="10000">
              <a:schemeClr val="accent1"/>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2130350" y="487681"/>
            <a:ext cx="11931184" cy="693420"/>
          </a:xfrm>
          <a:prstGeom prst="rect">
            <a:avLst/>
          </a:prstGeom>
        </p:spPr>
        <p:txBody>
          <a:bodyPr lIns="0" tIns="0" rIns="0" bIns="0" anchor="b">
            <a:noAutofit/>
          </a:bodyPr>
          <a:lstStyle>
            <a:lvl1pPr algn="r" rtl="1">
              <a:lnSpc>
                <a:spcPct val="100000"/>
              </a:lnSpc>
              <a:defRPr sz="2400" b="0" cap="all" baseline="0">
                <a:solidFill>
                  <a:schemeClr val="bg1"/>
                </a:solidFill>
                <a:latin typeface="SABIC Typeface Headline Light" panose="020B0303060202020204" pitchFamily="34" charset="0"/>
                <a:cs typeface="+mj-cs"/>
              </a:defRPr>
            </a:lvl1pPr>
          </a:lstStyle>
          <a:p>
            <a:pPr>
              <a:buFontTx/>
            </a:pPr>
            <a:r>
              <a:rPr lang="ar-SA" dirty="0"/>
              <a:t>عنوان فرعي للفاصل، حجم الخط 20خفيف</a:t>
            </a:r>
            <a:endParaRPr lang="en-US" kern="0" dirty="0"/>
          </a:p>
        </p:txBody>
      </p:sp>
      <p:sp>
        <p:nvSpPr>
          <p:cNvPr id="21" name="Text Placeholder 7"/>
          <p:cNvSpPr>
            <a:spLocks noGrp="1"/>
          </p:cNvSpPr>
          <p:nvPr>
            <p:ph type="body" sz="quarter" idx="10" hasCustomPrompt="1"/>
          </p:nvPr>
        </p:nvSpPr>
        <p:spPr>
          <a:xfrm>
            <a:off x="185974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582859"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
        <p:nvSpPr>
          <p:cNvPr id="2" name="Title 1"/>
          <p:cNvSpPr>
            <a:spLocks noGrp="1"/>
          </p:cNvSpPr>
          <p:nvPr>
            <p:ph type="title" hasCustomPrompt="1"/>
          </p:nvPr>
        </p:nvSpPr>
        <p:spPr>
          <a:xfrm>
            <a:off x="1521293" y="1752481"/>
            <a:ext cx="12540240" cy="1975104"/>
          </a:xfrm>
        </p:spPr>
        <p:txBody>
          <a:bodyPr anchor="t"/>
          <a:lstStyle>
            <a:lvl1pPr algn="r" rtl="1">
              <a:lnSpc>
                <a:spcPct val="120000"/>
              </a:lnSpc>
              <a:defRPr sz="5280">
                <a:solidFill>
                  <a:schemeClr val="bg1"/>
                </a:solidFill>
              </a:defRPr>
            </a:lvl1pPr>
          </a:lstStyle>
          <a:p>
            <a:r>
              <a:rPr lang="ar-SA" kern="0" dirty="0"/>
              <a:t>عنوان رئيس للفاصل</a:t>
            </a:r>
            <a:br>
              <a:rPr lang="ar-SA" kern="0" dirty="0"/>
            </a:br>
            <a:r>
              <a:rPr lang="ar-SA" kern="0" dirty="0"/>
              <a:t>حجم الخط 44</a:t>
            </a:r>
            <a:r>
              <a:rPr lang="ar-SA" dirty="0"/>
              <a:t>خفيف</a:t>
            </a:r>
            <a:endParaRPr lang="en-US" dirty="0"/>
          </a:p>
        </p:txBody>
      </p:sp>
    </p:spTree>
    <p:extLst>
      <p:ext uri="{BB962C8B-B14F-4D97-AF65-F5344CB8AC3E}">
        <p14:creationId xmlns:p14="http://schemas.microsoft.com/office/powerpoint/2010/main" val="2548766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ue Divider Numbering AR">
    <p:bg>
      <p:bgPr>
        <a:gradFill flip="none" rotWithShape="1">
          <a:gsLst>
            <a:gs pos="90000">
              <a:srgbClr val="0047BB"/>
            </a:gs>
            <a:gs pos="10000">
              <a:schemeClr val="accent1"/>
            </a:gs>
          </a:gsLst>
          <a:lin ang="0" scaled="1"/>
          <a:tileRect/>
        </a:gradFill>
        <a:effectLst/>
      </p:bgPr>
    </p:bg>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1521452" y="1752482"/>
            <a:ext cx="12528474" cy="1975103"/>
          </a:xfrm>
        </p:spPr>
        <p:txBody>
          <a:bodyPr anchor="t"/>
          <a:lstStyle>
            <a:lvl1pPr algn="r" rtl="1">
              <a:lnSpc>
                <a:spcPct val="120000"/>
              </a:lnSpc>
              <a:defRPr sz="5280" cap="all" baseline="0">
                <a:solidFill>
                  <a:schemeClr val="bg1"/>
                </a:solidFill>
                <a:latin typeface="SABIC Typeface Headline Light" panose="020B0303060202020204" pitchFamily="34" charset="0"/>
                <a:cs typeface="+mj-cs"/>
              </a:defRPr>
            </a:lvl1pPr>
          </a:lstStyle>
          <a:p>
            <a:pPr>
              <a:buFontTx/>
            </a:pPr>
            <a:r>
              <a:rPr lang="ar-SA" dirty="0"/>
              <a:t>عنوان رئيس لفاصل مرقم</a:t>
            </a:r>
            <a:br>
              <a:rPr lang="ar-SA" dirty="0"/>
            </a:br>
            <a:r>
              <a:rPr lang="ar-SA" dirty="0"/>
              <a:t>حجم الخط 44خفيف</a:t>
            </a:r>
            <a:endParaRPr lang="en-US" kern="0" dirty="0"/>
          </a:p>
        </p:txBody>
      </p:sp>
      <p:sp>
        <p:nvSpPr>
          <p:cNvPr id="9" name="Text Placeholder 2"/>
          <p:cNvSpPr>
            <a:spLocks noGrp="1"/>
          </p:cNvSpPr>
          <p:nvPr>
            <p:ph type="body" sz="quarter" idx="13" hasCustomPrompt="1"/>
          </p:nvPr>
        </p:nvSpPr>
        <p:spPr>
          <a:xfrm>
            <a:off x="2130351" y="487681"/>
            <a:ext cx="11919575" cy="693420"/>
          </a:xfrm>
          <a:prstGeom prst="rect">
            <a:avLst/>
          </a:prstGeom>
        </p:spPr>
        <p:txBody>
          <a:bodyPr lIns="0" tIns="0" rIns="0" bIns="0" anchor="b">
            <a:noAutofit/>
          </a:bodyPr>
          <a:lstStyle>
            <a:lvl1pPr marL="0" marR="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sz="2400" b="0" cap="all" baseline="0">
                <a:solidFill>
                  <a:schemeClr val="bg1"/>
                </a:solidFill>
                <a:latin typeface="SABIC Typeface Headline Light" panose="020B0303060202020204" pitchFamily="34" charset="0"/>
                <a:cs typeface="+mj-cs"/>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marL="0" marR="0" lvl="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a:pPr>
            <a:r>
              <a:rPr lang="ar-SA" dirty="0"/>
              <a:t>عنوان فرعي لفاصل مرقم، حجم الخط 20خفيف</a:t>
            </a:r>
            <a:endParaRPr lang="en-US" kern="0" dirty="0"/>
          </a:p>
        </p:txBody>
      </p:sp>
      <p:sp>
        <p:nvSpPr>
          <p:cNvPr id="10" name="Text Placeholder 5"/>
          <p:cNvSpPr>
            <a:spLocks noGrp="1"/>
          </p:cNvSpPr>
          <p:nvPr>
            <p:ph type="body" sz="quarter" idx="14" hasCustomPrompt="1"/>
          </p:nvPr>
        </p:nvSpPr>
        <p:spPr>
          <a:xfrm>
            <a:off x="588216" y="3854338"/>
            <a:ext cx="7043524" cy="4431983"/>
          </a:xfrm>
          <a:prstGeom prst="rect">
            <a:avLst/>
          </a:prstGeom>
        </p:spPr>
        <p:txBody>
          <a:bodyPr lIns="0" tIns="0" rIns="0" bIns="0">
            <a:noAutofit/>
          </a:bodyPr>
          <a:lstStyle>
            <a:lvl1pPr algn="l">
              <a:defRPr sz="26400" b="0">
                <a:solidFill>
                  <a:schemeClr val="bg1"/>
                </a:solidFill>
                <a:cs typeface="+mn-cs"/>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583017"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2" name="Rectangle 11"/>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184813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Tree>
    <p:extLst>
      <p:ext uri="{BB962C8B-B14F-4D97-AF65-F5344CB8AC3E}">
        <p14:creationId xmlns:p14="http://schemas.microsoft.com/office/powerpoint/2010/main" val="35690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range Divider">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588216" y="1752481"/>
            <a:ext cx="12523272" cy="1975104"/>
          </a:xfrm>
        </p:spPr>
        <p:txBody>
          <a:bodyPr anchor="t"/>
          <a:lstStyle>
            <a:lvl1pPr>
              <a:lnSpc>
                <a:spcPct val="120000"/>
              </a:lnSpc>
              <a:defRPr sz="5280" cap="all" baseline="0">
                <a:solidFill>
                  <a:schemeClr val="bg1"/>
                </a:solidFill>
              </a:defRPr>
            </a:lvl1pPr>
          </a:lstStyle>
          <a:p>
            <a:pPr lvl="0"/>
            <a:r>
              <a:rPr lang="en-US" kern="0" dirty="0"/>
              <a:t>Section divider</a:t>
            </a:r>
            <a:br>
              <a:rPr lang="en-US" kern="0" dirty="0"/>
            </a:br>
            <a:r>
              <a:rPr lang="en-US" kern="0" dirty="0"/>
              <a:t>Headline (44pt </a:t>
            </a:r>
            <a:r>
              <a:rPr lang="en-US" dirty="0"/>
              <a:t>light</a:t>
            </a:r>
            <a:r>
              <a:rPr lang="en-US" kern="0" dirty="0"/>
              <a:t>)</a:t>
            </a:r>
            <a:endParaRPr lang="en-US" dirty="0"/>
          </a:p>
        </p:txBody>
      </p:sp>
      <p:sp>
        <p:nvSpPr>
          <p:cNvPr id="11" name="Text Placeholder 17"/>
          <p:cNvSpPr>
            <a:spLocks noGrp="1"/>
          </p:cNvSpPr>
          <p:nvPr>
            <p:ph type="body" sz="quarter" idx="11" hasCustomPrompt="1"/>
          </p:nvPr>
        </p:nvSpPr>
        <p:spPr>
          <a:xfrm>
            <a:off x="588215" y="487681"/>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stStyle>
          <a:p>
            <a:pPr>
              <a:buFontTx/>
            </a:pPr>
            <a:r>
              <a:rPr lang="en-US" dirty="0"/>
              <a:t>Section divider subtitle (20PT light)</a:t>
            </a:r>
            <a:endParaRPr lang="en-GB" kern="0"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2" name="Rectangle 9"/>
          <p:cNvSpPr>
            <a:spLocks noChangeArrowheads="1"/>
          </p:cNvSpPr>
          <p:nvPr userDrawn="1"/>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
        <p:nvSpPr>
          <p:cNvPr id="14"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2593751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Orange Divider Numbering">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6" y="1752481"/>
            <a:ext cx="12523273" cy="1975104"/>
          </a:xfrm>
        </p:spPr>
        <p:txBody>
          <a:bodyPr anchor="t"/>
          <a:lstStyle>
            <a:lvl1pPr>
              <a:lnSpc>
                <a:spcPct val="120000"/>
              </a:lnSpc>
              <a:defRPr sz="5280">
                <a:solidFill>
                  <a:schemeClr val="bg1"/>
                </a:solidFill>
              </a:defRPr>
            </a:lvl1pPr>
          </a:lstStyle>
          <a:p>
            <a:r>
              <a:rPr lang="en-US" dirty="0"/>
              <a:t>Optional numbering </a:t>
            </a:r>
            <a:br>
              <a:rPr lang="en-US" dirty="0"/>
            </a:br>
            <a:r>
              <a:rPr lang="en-US" dirty="0"/>
              <a:t>system </a:t>
            </a:r>
            <a:r>
              <a:rPr lang="en-US" kern="0" dirty="0"/>
              <a:t>(44pt </a:t>
            </a:r>
            <a:r>
              <a:rPr lang="en-US" dirty="0"/>
              <a:t>light</a:t>
            </a:r>
            <a:r>
              <a:rPr lang="en-US" kern="0" dirty="0"/>
              <a:t>)</a:t>
            </a:r>
            <a:endParaRPr lang="en-US" dirty="0"/>
          </a:p>
        </p:txBody>
      </p:sp>
      <p:sp>
        <p:nvSpPr>
          <p:cNvPr id="8" name="Text Placeholder 2"/>
          <p:cNvSpPr>
            <a:spLocks noGrp="1"/>
          </p:cNvSpPr>
          <p:nvPr>
            <p:ph type="body" sz="quarter" idx="13" hasCustomPrompt="1"/>
          </p:nvPr>
        </p:nvSpPr>
        <p:spPr>
          <a:xfrm>
            <a:off x="588215" y="487681"/>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lvl="0"/>
            <a:r>
              <a:rPr lang="en-US" dirty="0"/>
              <a:t>Section divider subtitle (20PT light)</a:t>
            </a:r>
          </a:p>
        </p:txBody>
      </p:sp>
      <p:sp>
        <p:nvSpPr>
          <p:cNvPr id="12" name="Text Placeholder 5"/>
          <p:cNvSpPr>
            <a:spLocks noGrp="1"/>
          </p:cNvSpPr>
          <p:nvPr>
            <p:ph type="body" sz="quarter" idx="14" hasCustomPrompt="1"/>
          </p:nvPr>
        </p:nvSpPr>
        <p:spPr>
          <a:xfrm>
            <a:off x="7092299" y="3854338"/>
            <a:ext cx="6987798" cy="4431983"/>
          </a:xfrm>
          <a:prstGeom prst="rect">
            <a:avLst/>
          </a:prstGeom>
        </p:spPr>
        <p:txBody>
          <a:bodyPr lIns="0" tIns="0" rIns="0" bIns="0">
            <a:noAutofit/>
          </a:bodyPr>
          <a:lstStyle>
            <a:lvl1pPr algn="r">
              <a:defRPr sz="26400" b="0">
                <a:solidFill>
                  <a:schemeClr val="bg1"/>
                </a:solidFill>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9" name="Rectangle 9"/>
          <p:cNvSpPr>
            <a:spLocks noChangeArrowheads="1"/>
          </p:cNvSpPr>
          <p:nvPr/>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4" name="Rectangle 13"/>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5"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65224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Orange Divider AR">
    <p:bg>
      <p:bgPr>
        <a:gradFill flip="none" rotWithShape="1">
          <a:gsLst>
            <a:gs pos="90000">
              <a:srgbClr val="FFA300"/>
            </a:gs>
            <a:gs pos="10000">
              <a:schemeClr val="accent2"/>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2130350" y="487681"/>
            <a:ext cx="11931184" cy="693420"/>
          </a:xfrm>
          <a:prstGeom prst="rect">
            <a:avLst/>
          </a:prstGeom>
        </p:spPr>
        <p:txBody>
          <a:bodyPr lIns="0" tIns="0" rIns="0" bIns="0" anchor="b">
            <a:noAutofit/>
          </a:bodyPr>
          <a:lstStyle>
            <a:lvl1pPr algn="r" rtl="1">
              <a:lnSpc>
                <a:spcPct val="100000"/>
              </a:lnSpc>
              <a:defRPr sz="2400" b="0" cap="all" baseline="0">
                <a:solidFill>
                  <a:schemeClr val="bg1"/>
                </a:solidFill>
                <a:latin typeface="SABIC Typeface Headline Light" panose="020B0303060202020204" pitchFamily="34" charset="0"/>
                <a:cs typeface="+mj-cs"/>
              </a:defRPr>
            </a:lvl1pPr>
          </a:lstStyle>
          <a:p>
            <a:pPr>
              <a:buFontTx/>
            </a:pPr>
            <a:r>
              <a:rPr lang="ar-SA" dirty="0"/>
              <a:t>عنوان فرعي للفاصل، حجم الخط 20خفيف</a:t>
            </a:r>
            <a:endParaRPr lang="en-US" kern="0" dirty="0"/>
          </a:p>
        </p:txBody>
      </p:sp>
      <p:sp>
        <p:nvSpPr>
          <p:cNvPr id="14" name="Title 13"/>
          <p:cNvSpPr>
            <a:spLocks noGrp="1"/>
          </p:cNvSpPr>
          <p:nvPr>
            <p:ph type="title" hasCustomPrompt="1"/>
          </p:nvPr>
        </p:nvSpPr>
        <p:spPr>
          <a:xfrm>
            <a:off x="1521293" y="1752482"/>
            <a:ext cx="12540242" cy="1975104"/>
          </a:xfrm>
        </p:spPr>
        <p:txBody>
          <a:bodyPr anchor="t"/>
          <a:lstStyle>
            <a:lvl1pPr algn="r" rtl="1">
              <a:lnSpc>
                <a:spcPct val="120000"/>
              </a:lnSpc>
              <a:defRPr sz="5280" cap="all" baseline="0">
                <a:solidFill>
                  <a:schemeClr val="bg1"/>
                </a:solidFill>
                <a:latin typeface="SABIC Typeface Headline Light" panose="020B0303060202020204" pitchFamily="34" charset="0"/>
                <a:cs typeface="+mj-cs"/>
              </a:defRPr>
            </a:lvl1pPr>
          </a:lstStyle>
          <a:p>
            <a:pPr>
              <a:buFontTx/>
            </a:pPr>
            <a:r>
              <a:rPr lang="ar-SA" kern="0" dirty="0"/>
              <a:t>عنوان رئيس للفاصل</a:t>
            </a:r>
            <a:br>
              <a:rPr lang="ar-SA" kern="0" dirty="0"/>
            </a:br>
            <a:r>
              <a:rPr lang="ar-SA" kern="0" dirty="0"/>
              <a:t>حجم الخط 44</a:t>
            </a:r>
            <a:r>
              <a:rPr lang="ar-SA" dirty="0"/>
              <a:t>خفيف</a:t>
            </a:r>
            <a:endParaRPr lang="en-US" kern="0" dirty="0"/>
          </a:p>
        </p:txBody>
      </p:sp>
      <p:sp>
        <p:nvSpPr>
          <p:cNvPr id="21" name="Text Placeholder 7"/>
          <p:cNvSpPr>
            <a:spLocks noGrp="1"/>
          </p:cNvSpPr>
          <p:nvPr>
            <p:ph type="body" sz="quarter" idx="10" hasCustomPrompt="1"/>
          </p:nvPr>
        </p:nvSpPr>
        <p:spPr>
          <a:xfrm>
            <a:off x="185974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582859"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Tree>
    <p:extLst>
      <p:ext uri="{BB962C8B-B14F-4D97-AF65-F5344CB8AC3E}">
        <p14:creationId xmlns:p14="http://schemas.microsoft.com/office/powerpoint/2010/main" val="604190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range Divider Numbering AR">
    <p:bg>
      <p:bgPr>
        <a:gradFill flip="none" rotWithShape="1">
          <a:gsLst>
            <a:gs pos="90000">
              <a:srgbClr val="FFA300"/>
            </a:gs>
            <a:gs pos="10000">
              <a:schemeClr val="accent2"/>
            </a:gs>
          </a:gsLst>
          <a:lin ang="0" scaled="1"/>
          <a:tileRect/>
        </a:grad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3" hasCustomPrompt="1"/>
          </p:nvPr>
        </p:nvSpPr>
        <p:spPr>
          <a:xfrm>
            <a:off x="2118740" y="487681"/>
            <a:ext cx="11931185" cy="693420"/>
          </a:xfrm>
          <a:prstGeom prst="rect">
            <a:avLst/>
          </a:prstGeom>
        </p:spPr>
        <p:txBody>
          <a:bodyPr lIns="0" tIns="0" rIns="0" bIns="0" anchor="b">
            <a:noAutofit/>
          </a:bodyPr>
          <a:lstStyle>
            <a:lvl1pPr marL="0" marR="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sz="2400" b="0" cap="all" baseline="0">
                <a:solidFill>
                  <a:schemeClr val="bg1"/>
                </a:solidFill>
                <a:latin typeface="SABIC Typeface Headline Light" panose="020B0303060202020204" pitchFamily="34" charset="0"/>
                <a:cs typeface="+mj-cs"/>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marL="0" marR="0" lvl="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a:pPr>
            <a:r>
              <a:rPr lang="ar-SA" dirty="0"/>
              <a:t>عنوان فرعي لفاصل مرقم، حجم الخط 20خفيف</a:t>
            </a:r>
            <a:endParaRPr lang="en-US" kern="0" dirty="0"/>
          </a:p>
        </p:txBody>
      </p:sp>
      <p:sp>
        <p:nvSpPr>
          <p:cNvPr id="10" name="Text Placeholder 5"/>
          <p:cNvSpPr>
            <a:spLocks noGrp="1"/>
          </p:cNvSpPr>
          <p:nvPr>
            <p:ph type="body" sz="quarter" idx="14" hasCustomPrompt="1"/>
          </p:nvPr>
        </p:nvSpPr>
        <p:spPr>
          <a:xfrm>
            <a:off x="588216" y="3854338"/>
            <a:ext cx="7043524" cy="4431983"/>
          </a:xfrm>
          <a:prstGeom prst="rect">
            <a:avLst/>
          </a:prstGeom>
        </p:spPr>
        <p:txBody>
          <a:bodyPr lIns="0" tIns="0" rIns="0" bIns="0">
            <a:noAutofit/>
          </a:bodyPr>
          <a:lstStyle>
            <a:lvl1pPr algn="l">
              <a:defRPr sz="26400" b="0">
                <a:solidFill>
                  <a:schemeClr val="bg1"/>
                </a:solidFill>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583017"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2"/>
                </a:solidFill>
                <a:latin typeface="+mn-lt"/>
              </a:rPr>
              <a:pPr algn="l" eaLnBrk="0" hangingPunct="0">
                <a:buFontTx/>
                <a:buNone/>
              </a:pPr>
              <a:t>‹#›</a:t>
            </a:fld>
            <a:endParaRPr lang="en-GB" sz="1080" dirty="0">
              <a:solidFill>
                <a:schemeClr val="bg2"/>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2" name="Rectangle 11"/>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184813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2" name="Title 1"/>
          <p:cNvSpPr>
            <a:spLocks noGrp="1"/>
          </p:cNvSpPr>
          <p:nvPr>
            <p:ph type="title" hasCustomPrompt="1"/>
          </p:nvPr>
        </p:nvSpPr>
        <p:spPr>
          <a:xfrm>
            <a:off x="1521452" y="1752482"/>
            <a:ext cx="12547170" cy="1975103"/>
          </a:xfrm>
        </p:spPr>
        <p:txBody>
          <a:bodyPr anchor="t"/>
          <a:lstStyle>
            <a:lvl1pPr algn="r" rtl="1">
              <a:lnSpc>
                <a:spcPct val="120000"/>
              </a:lnSpc>
              <a:defRPr sz="5280">
                <a:solidFill>
                  <a:schemeClr val="bg1"/>
                </a:solidFill>
                <a:cs typeface="+mj-cs"/>
              </a:defRPr>
            </a:lvl1pPr>
          </a:lstStyle>
          <a:p>
            <a:r>
              <a:rPr lang="ar-SA" dirty="0"/>
              <a:t>عنوان رئيس لفاصل مرقم</a:t>
            </a:r>
            <a:br>
              <a:rPr lang="ar-SA" dirty="0"/>
            </a:br>
            <a:r>
              <a:rPr lang="ar-SA" dirty="0"/>
              <a:t>حجم الخط 44خفيف</a:t>
            </a:r>
            <a:endParaRPr lang="en-US" dirty="0"/>
          </a:p>
        </p:txBody>
      </p:sp>
    </p:spTree>
    <p:extLst>
      <p:ext uri="{BB962C8B-B14F-4D97-AF65-F5344CB8AC3E}">
        <p14:creationId xmlns:p14="http://schemas.microsoft.com/office/powerpoint/2010/main" val="3493021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ppendix Divider">
    <p:bg>
      <p:bgPr>
        <a:gradFill flip="none" rotWithShape="1">
          <a:gsLst>
            <a:gs pos="10000">
              <a:srgbClr val="939598"/>
            </a:gs>
            <a:gs pos="90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6" y="1752481"/>
            <a:ext cx="12523273" cy="1975104"/>
          </a:xfrm>
        </p:spPr>
        <p:txBody>
          <a:bodyPr anchor="t"/>
          <a:lstStyle>
            <a:lvl1pPr>
              <a:lnSpc>
                <a:spcPct val="120000"/>
              </a:lnSpc>
              <a:defRPr sz="5280">
                <a:solidFill>
                  <a:schemeClr val="bg1"/>
                </a:solidFill>
              </a:defRPr>
            </a:lvl1pPr>
          </a:lstStyle>
          <a:p>
            <a:r>
              <a:rPr lang="en-US" kern="0" dirty="0"/>
              <a:t>gray dividers for</a:t>
            </a:r>
            <a:br>
              <a:rPr lang="en-US" kern="0" dirty="0"/>
            </a:br>
            <a:r>
              <a:rPr lang="en-US" kern="0" dirty="0"/>
              <a:t>appendix only (44pt </a:t>
            </a:r>
            <a:r>
              <a:rPr lang="en-US" dirty="0"/>
              <a:t>light</a:t>
            </a:r>
            <a:r>
              <a:rPr lang="en-US" kern="0" dirty="0"/>
              <a:t>)</a:t>
            </a:r>
            <a:endParaRPr lang="en-US" dirty="0"/>
          </a:p>
        </p:txBody>
      </p:sp>
      <p:sp>
        <p:nvSpPr>
          <p:cNvPr id="11" name="Text Placeholder 17"/>
          <p:cNvSpPr>
            <a:spLocks noGrp="1"/>
          </p:cNvSpPr>
          <p:nvPr>
            <p:ph type="body" sz="quarter" idx="11" hasCustomPrompt="1"/>
          </p:nvPr>
        </p:nvSpPr>
        <p:spPr>
          <a:xfrm>
            <a:off x="588215" y="487681"/>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stStyle>
          <a:p>
            <a:pPr>
              <a:buFontTx/>
            </a:pPr>
            <a:r>
              <a:rPr lang="en-US" dirty="0"/>
              <a:t>Appendix divider subtitle (20PT light)</a:t>
            </a:r>
            <a:endParaRPr lang="en-GB" kern="0"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0" name="Rectangle 9"/>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4" name="Rectangle 13"/>
          <p:cNvSpPr>
            <a:spLocks noChangeArrowheads="1"/>
          </p:cNvSpPr>
          <p:nvPr userDrawn="1"/>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
        <p:nvSpPr>
          <p:cNvPr id="13"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4978370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ppendix Divider AR">
    <p:bg>
      <p:bgPr>
        <a:gradFill flip="none" rotWithShape="1">
          <a:gsLst>
            <a:gs pos="90000">
              <a:srgbClr val="939598"/>
            </a:gs>
            <a:gs pos="10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2056" y="1752481"/>
            <a:ext cx="12546565" cy="1975104"/>
          </a:xfrm>
        </p:spPr>
        <p:txBody>
          <a:bodyPr anchor="t"/>
          <a:lstStyle>
            <a:lvl1pPr algn="r" rtl="1">
              <a:lnSpc>
                <a:spcPct val="120000"/>
              </a:lnSpc>
              <a:defRPr sz="5280">
                <a:solidFill>
                  <a:schemeClr val="bg1"/>
                </a:solidFill>
                <a:cs typeface="+mj-cs"/>
              </a:defRPr>
            </a:lvl1pPr>
          </a:lstStyle>
          <a:p>
            <a:r>
              <a:rPr lang="ar-SA" kern="0" dirty="0"/>
              <a:t>فاصل رمادي للملحق فقط</a:t>
            </a:r>
            <a:br>
              <a:rPr lang="ar-SA" kern="0" dirty="0"/>
            </a:br>
            <a:r>
              <a:rPr lang="ar-SA" dirty="0"/>
              <a:t>حجم الخط 44خفيف</a:t>
            </a:r>
            <a:endParaRPr lang="en-US" dirty="0"/>
          </a:p>
        </p:txBody>
      </p:sp>
      <p:sp>
        <p:nvSpPr>
          <p:cNvPr id="11" name="Text Placeholder 17"/>
          <p:cNvSpPr>
            <a:spLocks noGrp="1"/>
          </p:cNvSpPr>
          <p:nvPr>
            <p:ph type="body" sz="quarter" idx="11" hasCustomPrompt="1"/>
          </p:nvPr>
        </p:nvSpPr>
        <p:spPr>
          <a:xfrm>
            <a:off x="2130350" y="487681"/>
            <a:ext cx="11927447" cy="693420"/>
          </a:xfrm>
          <a:prstGeom prst="rect">
            <a:avLst/>
          </a:prstGeom>
        </p:spPr>
        <p:txBody>
          <a:bodyPr lIns="0" tIns="0" rIns="0" bIns="0" anchor="b">
            <a:noAutofit/>
          </a:bodyPr>
          <a:lstStyle>
            <a:lvl1pPr marL="0" marR="0" indent="0" algn="r" defTabSz="1097280" rtl="1" eaLnBrk="1" fontAlgn="base" latinLnBrk="0" hangingPunct="1">
              <a:lnSpc>
                <a:spcPct val="100000"/>
              </a:lnSpc>
              <a:spcBef>
                <a:spcPts val="0"/>
              </a:spcBef>
              <a:spcAft>
                <a:spcPct val="0"/>
              </a:spcAft>
              <a:buClr>
                <a:schemeClr val="tx1"/>
              </a:buClr>
              <a:buSzTx/>
              <a:buFontTx/>
              <a:buNone/>
              <a:tabLst/>
              <a:defRPr sz="2400" b="0" cap="all" baseline="0">
                <a:solidFill>
                  <a:schemeClr val="bg1"/>
                </a:solidFill>
                <a:latin typeface="SABIC Typeface Headline Light" panose="020B0303060202020204" pitchFamily="34" charset="0"/>
                <a:cs typeface="+mj-cs"/>
              </a:defRPr>
            </a:lvl1pPr>
          </a:lstStyle>
          <a:p>
            <a:pPr marL="0" marR="0" lvl="0" indent="0" algn="r" defTabSz="1097280" rtl="1" eaLnBrk="1" fontAlgn="base" latinLnBrk="0" hangingPunct="1">
              <a:lnSpc>
                <a:spcPct val="100000"/>
              </a:lnSpc>
              <a:spcBef>
                <a:spcPts val="0"/>
              </a:spcBef>
              <a:spcAft>
                <a:spcPct val="0"/>
              </a:spcAft>
              <a:buClr>
                <a:schemeClr val="tx1"/>
              </a:buClr>
              <a:buSzTx/>
              <a:buFontTx/>
              <a:buNone/>
              <a:tabLst/>
              <a:defRPr/>
            </a:pPr>
            <a:r>
              <a:rPr lang="ar-SA" dirty="0"/>
              <a:t>عنوان فرعي لفاصل الملحق، حجم الخط 20خفيف</a:t>
            </a:r>
            <a:endParaRPr lang="en-US" kern="0"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0" name="Rectangle 9"/>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4" name="Rectangle 13"/>
          <p:cNvSpPr>
            <a:spLocks noChangeArrowheads="1"/>
          </p:cNvSpPr>
          <p:nvPr userDrawn="1"/>
        </p:nvSpPr>
        <p:spPr bwMode="invGray">
          <a:xfrm>
            <a:off x="583621"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
        <p:nvSpPr>
          <p:cNvPr id="13" name="Text Placeholder 7"/>
          <p:cNvSpPr>
            <a:spLocks noGrp="1"/>
          </p:cNvSpPr>
          <p:nvPr>
            <p:ph type="body" sz="quarter" idx="10" hasCustomPrompt="1"/>
          </p:nvPr>
        </p:nvSpPr>
        <p:spPr>
          <a:xfrm>
            <a:off x="1866836"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Tree>
    <p:extLst>
      <p:ext uri="{BB962C8B-B14F-4D97-AF65-F5344CB8AC3E}">
        <p14:creationId xmlns:p14="http://schemas.microsoft.com/office/powerpoint/2010/main" val="169888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2896" y="1537222"/>
            <a:ext cx="13433808" cy="6031742"/>
          </a:xfrm>
          <a:prstGeom prst="rect">
            <a:avLst/>
          </a:prstGeom>
        </p:spPr>
        <p:txBody>
          <a:bodyPr/>
          <a:lstStyle>
            <a:lvl1pPr>
              <a:lnSpc>
                <a:spcPct val="120000"/>
              </a:lnSpc>
              <a:spcBef>
                <a:spcPts val="0"/>
              </a:spcBef>
              <a:defRPr sz="1920" b="0">
                <a:solidFill>
                  <a:schemeClr val="tx1"/>
                </a:solidFill>
              </a:defRPr>
            </a:lvl1pPr>
            <a:lvl2pPr>
              <a:lnSpc>
                <a:spcPct val="120000"/>
              </a:lnSpc>
              <a:spcBef>
                <a:spcPts val="0"/>
              </a:spcBef>
              <a:defRPr sz="1920">
                <a:solidFill>
                  <a:schemeClr val="tx1"/>
                </a:solidFill>
              </a:defRPr>
            </a:lvl2pPr>
            <a:lvl3pPr marL="658368" indent="-329184">
              <a:lnSpc>
                <a:spcPct val="120000"/>
              </a:lnSpc>
              <a:spcBef>
                <a:spcPts val="0"/>
              </a:spcBef>
              <a:defRPr sz="1920">
                <a:solidFill>
                  <a:schemeClr val="tx1"/>
                </a:solidFill>
              </a:defRPr>
            </a:lvl3pPr>
            <a:lvl4pPr marL="987552" indent="-329184">
              <a:lnSpc>
                <a:spcPct val="120000"/>
              </a:lnSpc>
              <a:spcBef>
                <a:spcPts val="0"/>
              </a:spcBef>
              <a:defRPr sz="1920">
                <a:solidFill>
                  <a:schemeClr val="tx1"/>
                </a:solidFill>
              </a:defRPr>
            </a:lvl4pPr>
            <a:lvl5pPr indent="-329184">
              <a:lnSpc>
                <a:spcPct val="120000"/>
              </a:lnSpc>
              <a:spcBef>
                <a:spcPts val="0"/>
              </a:spcBef>
              <a:defRPr sz="192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7"/>
          <p:cNvSpPr>
            <a:spLocks noGrp="1"/>
          </p:cNvSpPr>
          <p:nvPr>
            <p:ph type="body" sz="quarter" idx="12"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light)</a:t>
            </a:r>
          </a:p>
        </p:txBody>
      </p:sp>
      <p:sp>
        <p:nvSpPr>
          <p:cNvPr id="6" name="Text Placeholder 7"/>
          <p:cNvSpPr>
            <a:spLocks noGrp="1"/>
          </p:cNvSpPr>
          <p:nvPr>
            <p:ph type="body" sz="quarter" idx="13" hasCustomPrompt="1"/>
          </p:nvPr>
        </p:nvSpPr>
        <p:spPr>
          <a:xfrm>
            <a:off x="9432775" y="7826803"/>
            <a:ext cx="3931415" cy="156966"/>
          </a:xfrm>
          <a:prstGeom prst="rect">
            <a:avLst/>
          </a:prstGeom>
        </p:spPr>
        <p:txBody>
          <a:bodyPr wrap="square">
            <a:noAutofit/>
          </a:bodyPr>
          <a:lstStyle>
            <a:lvl1pPr algn="r">
              <a:defRPr sz="1020" b="0" cap="all" baseline="0">
                <a:solidFill>
                  <a:schemeClr val="accent4"/>
                </a:solidFill>
              </a:defRPr>
            </a:lvl1pPr>
          </a:lstStyle>
          <a:p>
            <a:pPr lvl="0"/>
            <a:r>
              <a:rPr lang="en-US" dirty="0"/>
              <a:t>Confidential marks all caps (8.5pt light)</a:t>
            </a:r>
          </a:p>
        </p:txBody>
      </p:sp>
      <p:sp>
        <p:nvSpPr>
          <p:cNvPr id="2" name="Title 1"/>
          <p:cNvSpPr>
            <a:spLocks noGrp="1"/>
          </p:cNvSpPr>
          <p:nvPr>
            <p:ph type="title" hasCustomPrompt="1"/>
          </p:nvPr>
        </p:nvSpPr>
        <p:spPr/>
        <p:txBody>
          <a:bodyPr/>
          <a:lstStyle/>
          <a:p>
            <a:r>
              <a:rPr lang="en-US" dirty="0">
                <a:solidFill>
                  <a:schemeClr val="tx2"/>
                </a:solidFill>
              </a:rPr>
              <a:t>Headline in caps (20pt light)</a:t>
            </a:r>
            <a:endParaRPr lang="en-US" dirty="0"/>
          </a:p>
        </p:txBody>
      </p:sp>
    </p:spTree>
    <p:extLst>
      <p:ext uri="{BB962C8B-B14F-4D97-AF65-F5344CB8AC3E}">
        <p14:creationId xmlns:p14="http://schemas.microsoft.com/office/powerpoint/2010/main" val="2000949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AR">
    <p:spTree>
      <p:nvGrpSpPr>
        <p:cNvPr id="1" name=""/>
        <p:cNvGrpSpPr/>
        <p:nvPr/>
      </p:nvGrpSpPr>
      <p:grpSpPr>
        <a:xfrm>
          <a:off x="0" y="0"/>
          <a:ext cx="0" cy="0"/>
          <a:chOff x="0" y="0"/>
          <a:chExt cx="0" cy="0"/>
        </a:xfrm>
      </p:grpSpPr>
      <p:sp>
        <p:nvSpPr>
          <p:cNvPr id="2" name="Rectangle 1"/>
          <p:cNvSpPr/>
          <p:nvPr userDrawn="1"/>
        </p:nvSpPr>
        <p:spPr bwMode="auto">
          <a:xfrm>
            <a:off x="13222118" y="7826803"/>
            <a:ext cx="891611" cy="172295"/>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696" tIns="109696" rIns="109696" bIns="109696" numCol="1" rtlCol="0" anchor="ctr" anchorCtr="0" compatLnSpc="1">
            <a:prstTxWarp prst="textNoShape">
              <a:avLst/>
            </a:prstTxWarp>
          </a:bodyPr>
          <a:lstStyle/>
          <a:p>
            <a:pPr marL="0" marR="0" indent="0" algn="ctr" defTabSz="1393106" rtl="0" eaLnBrk="1" fontAlgn="base" latinLnBrk="0" hangingPunct="1">
              <a:lnSpc>
                <a:spcPct val="100000"/>
              </a:lnSpc>
              <a:spcBef>
                <a:spcPct val="0"/>
              </a:spcBef>
              <a:spcAft>
                <a:spcPct val="0"/>
              </a:spcAft>
              <a:buClrTx/>
              <a:buSzTx/>
              <a:buFont typeface="Wingdings" pitchFamily="2" charset="2"/>
              <a:buNone/>
              <a:tabLst/>
            </a:pPr>
            <a:endParaRPr kumimoji="0" lang="en-US" sz="2437" b="0" i="0" u="none" strike="noStrike" cap="none" normalizeH="0" baseline="0" dirty="0">
              <a:ln>
                <a:noFill/>
              </a:ln>
              <a:solidFill>
                <a:schemeClr val="tx1"/>
              </a:solidFill>
              <a:effectLst/>
              <a:latin typeface="Arial" pitchFamily="34" charset="0"/>
            </a:endParaRPr>
          </a:p>
        </p:txBody>
      </p:sp>
      <p:sp>
        <p:nvSpPr>
          <p:cNvPr id="3" name="Content Placeholder 2"/>
          <p:cNvSpPr>
            <a:spLocks noGrp="1"/>
          </p:cNvSpPr>
          <p:nvPr>
            <p:ph idx="1" hasCustomPrompt="1"/>
          </p:nvPr>
        </p:nvSpPr>
        <p:spPr>
          <a:xfrm>
            <a:off x="582896" y="1537222"/>
            <a:ext cx="13433808" cy="6031742"/>
          </a:xfrm>
          <a:prstGeom prst="rect">
            <a:avLst/>
          </a:prstGeom>
        </p:spPr>
        <p:txBody>
          <a:bodyPr/>
          <a:lstStyle>
            <a:lvl1pPr marL="0" indent="0" algn="r" rtl="1">
              <a:lnSpc>
                <a:spcPct val="120000"/>
              </a:lnSpc>
              <a:spcBef>
                <a:spcPts val="0"/>
              </a:spcBef>
              <a:buFont typeface="Arial" panose="020B0604020202020204" pitchFamily="34" charset="0"/>
              <a:buNone/>
              <a:defRPr lang="en-US" dirty="0" smtClean="0">
                <a:latin typeface="SABIC Typeface Text Light" panose="020B0303060202020204" pitchFamily="34" charset="0"/>
                <a:cs typeface="+mn-cs"/>
              </a:defRPr>
            </a:lvl1pPr>
            <a:lvl2pPr marL="417932" indent="-417932" algn="r" rtl="1">
              <a:lnSpc>
                <a:spcPct val="120000"/>
              </a:lnSpc>
              <a:spcBef>
                <a:spcPts val="0"/>
              </a:spcBef>
              <a:buFont typeface="Arial" panose="020B0604020202020204" pitchFamily="34" charset="0"/>
              <a:buChar char="•"/>
              <a:defRPr lang="ar-SA" dirty="0" smtClean="0"/>
            </a:lvl2pPr>
            <a:lvl3pPr marL="549020" marR="0" indent="0" algn="r" defTabSz="1393106" rtl="1" eaLnBrk="1" fontAlgn="base" latinLnBrk="0" hangingPunct="1">
              <a:lnSpc>
                <a:spcPct val="120000"/>
              </a:lnSpc>
              <a:spcBef>
                <a:spcPts val="0"/>
              </a:spcBef>
              <a:spcAft>
                <a:spcPct val="0"/>
              </a:spcAft>
              <a:buClr>
                <a:schemeClr val="tx1"/>
              </a:buClr>
              <a:buSzTx/>
              <a:buFontTx/>
              <a:buNone/>
              <a:tabLst/>
              <a:defRPr lang="en-US" dirty="0" smtClean="0"/>
            </a:lvl3pPr>
            <a:lvl4pPr marL="950504" marR="0" indent="0" algn="r" defTabSz="1393106" rtl="1" eaLnBrk="1" fontAlgn="base" latinLnBrk="0" hangingPunct="1">
              <a:lnSpc>
                <a:spcPct val="120000"/>
              </a:lnSpc>
              <a:spcBef>
                <a:spcPts val="0"/>
              </a:spcBef>
              <a:spcAft>
                <a:spcPct val="0"/>
              </a:spcAft>
              <a:buClr>
                <a:schemeClr val="tx1"/>
              </a:buClr>
              <a:buSzTx/>
              <a:buFontTx/>
              <a:buNone/>
              <a:tabLst/>
              <a:defRPr lang="en-US" dirty="0" smtClean="0"/>
            </a:lvl4pPr>
            <a:lvl5pPr marL="1383432" marR="0" indent="0" algn="r" defTabSz="1393106" rtl="1" eaLnBrk="1" fontAlgn="base" latinLnBrk="0" hangingPunct="1">
              <a:lnSpc>
                <a:spcPct val="120000"/>
              </a:lnSpc>
              <a:spcBef>
                <a:spcPts val="0"/>
              </a:spcBef>
              <a:spcAft>
                <a:spcPct val="0"/>
              </a:spcAft>
              <a:buClr>
                <a:schemeClr val="tx1"/>
              </a:buClr>
              <a:buSzTx/>
              <a:buFontTx/>
              <a:buNone/>
              <a:tabLst/>
              <a:defRPr lang="en-GB" dirty="0"/>
            </a:lvl5pPr>
          </a:lstStyle>
          <a:p>
            <a:pPr lvl="0"/>
            <a:r>
              <a:rPr lang="ar-SA" dirty="0"/>
              <a:t>أنقر لإضافة نص هنا</a:t>
            </a:r>
          </a:p>
        </p:txBody>
      </p:sp>
      <p:sp>
        <p:nvSpPr>
          <p:cNvPr id="5" name="Text Placeholder 7"/>
          <p:cNvSpPr>
            <a:spLocks noGrp="1"/>
          </p:cNvSpPr>
          <p:nvPr>
            <p:ph type="body" sz="quarter" idx="12" hasCustomPrompt="1"/>
          </p:nvPr>
        </p:nvSpPr>
        <p:spPr>
          <a:xfrm>
            <a:off x="5283595" y="7826803"/>
            <a:ext cx="8733108" cy="156966"/>
          </a:xfrm>
          <a:prstGeom prst="rect">
            <a:avLst/>
          </a:prstGeom>
        </p:spPr>
        <p:txBody>
          <a:bodyPr wrap="square">
            <a:noAutofit/>
          </a:bodyPr>
          <a:lstStyle>
            <a:lvl1pPr marL="0" marR="0" indent="0" algn="r" defTabSz="1097280" rtl="1" eaLnBrk="1" fontAlgn="base" latinLnBrk="0" hangingPunct="1">
              <a:lnSpc>
                <a:spcPct val="120000"/>
              </a:lnSpc>
              <a:spcBef>
                <a:spcPts val="0"/>
              </a:spcBef>
              <a:spcAft>
                <a:spcPct val="0"/>
              </a:spcAft>
              <a:buClr>
                <a:schemeClr val="tx1"/>
              </a:buClr>
              <a:buSzTx/>
              <a:buFont typeface="Arial" pitchFamily="34" charset="0"/>
              <a:buNone/>
              <a:tabLst/>
              <a:defRPr sz="1020" b="0" cap="none" baseline="0">
                <a:latin typeface="SABIC Typeface Text Light" panose="020B0303060202020204" pitchFamily="34" charset="0"/>
                <a:cs typeface="+mn-cs"/>
              </a:defRPr>
            </a:lvl1pPr>
          </a:lstStyle>
          <a:p>
            <a:pPr marL="0" marR="0" lvl="0" indent="0" algn="r" defTabSz="1097280" rtl="1" eaLnBrk="1" fontAlgn="base" latinLnBrk="0" hangingPunct="1">
              <a:lnSpc>
                <a:spcPct val="120000"/>
              </a:lnSpc>
              <a:spcBef>
                <a:spcPts val="0"/>
              </a:spcBef>
              <a:spcAft>
                <a:spcPct val="0"/>
              </a:spcAft>
              <a:buClr>
                <a:schemeClr val="tx1"/>
              </a:buClr>
              <a:buSzTx/>
              <a:buFont typeface="Arial" pitchFamily="34" charset="0"/>
              <a:buNone/>
              <a:tabLst/>
              <a:defRPr/>
            </a:pPr>
            <a:r>
              <a:rPr lang="ar-SA" dirty="0"/>
              <a:t>هامش: مصدر المعلومات، الملاحظات، توضيح حقوق العلامة التجارية، حجم الخط 8.5خفيف</a:t>
            </a:r>
            <a:endParaRPr lang="en-US" dirty="0"/>
          </a:p>
        </p:txBody>
      </p:sp>
      <p:sp>
        <p:nvSpPr>
          <p:cNvPr id="6" name="Rectangle 9"/>
          <p:cNvSpPr>
            <a:spLocks noChangeArrowheads="1"/>
          </p:cNvSpPr>
          <p:nvPr userDrawn="1"/>
        </p:nvSpPr>
        <p:spPr bwMode="invGray">
          <a:xfrm>
            <a:off x="582896" y="7837512"/>
            <a:ext cx="938435" cy="156966"/>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20" smtClean="0">
                <a:solidFill>
                  <a:schemeClr val="tx1"/>
                </a:solidFill>
                <a:latin typeface="+mn-lt"/>
                <a:cs typeface="+mn-cs"/>
              </a:rPr>
              <a:pPr algn="l" eaLnBrk="0" hangingPunct="0">
                <a:buFontTx/>
                <a:buNone/>
              </a:pPr>
              <a:t>‹#›</a:t>
            </a:fld>
            <a:endParaRPr lang="en-GB" sz="1020" dirty="0">
              <a:solidFill>
                <a:schemeClr val="tx1"/>
              </a:solidFill>
              <a:latin typeface="+mn-lt"/>
              <a:cs typeface="+mn-cs"/>
            </a:endParaRPr>
          </a:p>
        </p:txBody>
      </p:sp>
      <p:sp>
        <p:nvSpPr>
          <p:cNvPr id="7" name="Text Placeholder 7"/>
          <p:cNvSpPr>
            <a:spLocks noGrp="1"/>
          </p:cNvSpPr>
          <p:nvPr>
            <p:ph type="body" sz="quarter" idx="13" hasCustomPrompt="1"/>
          </p:nvPr>
        </p:nvSpPr>
        <p:spPr>
          <a:xfrm>
            <a:off x="1233955" y="7826803"/>
            <a:ext cx="3931415" cy="156966"/>
          </a:xfrm>
          <a:prstGeom prst="rect">
            <a:avLst/>
          </a:prstGeom>
        </p:spPr>
        <p:txBody>
          <a:bodyPr wrap="square">
            <a:noAutofit/>
          </a:bodyPr>
          <a:lstStyle>
            <a:lvl1pPr marL="0" marR="0" indent="0" algn="l" defTabSz="1097280" rtl="1" eaLnBrk="1" fontAlgn="base" latinLnBrk="0" hangingPunct="1">
              <a:lnSpc>
                <a:spcPct val="120000"/>
              </a:lnSpc>
              <a:spcBef>
                <a:spcPts val="0"/>
              </a:spcBef>
              <a:spcAft>
                <a:spcPct val="0"/>
              </a:spcAft>
              <a:buClr>
                <a:schemeClr val="tx1"/>
              </a:buClr>
              <a:buSzTx/>
              <a:buFont typeface="Arial" pitchFamily="34" charset="0"/>
              <a:buNone/>
              <a:tabLst/>
              <a:defRPr sz="1020" b="0" cap="all" baseline="0">
                <a:solidFill>
                  <a:schemeClr val="accent4"/>
                </a:solidFill>
                <a:latin typeface="SABIC Typeface Text Light" panose="020B0303060202020204" pitchFamily="34" charset="0"/>
                <a:cs typeface="+mn-cs"/>
              </a:defRPr>
            </a:lvl1pPr>
          </a:lstStyle>
          <a:p>
            <a:pPr marL="0" marR="0" lvl="0" indent="0" algn="l" defTabSz="1097280" rtl="1" eaLnBrk="1" fontAlgn="base" latinLnBrk="0" hangingPunct="1">
              <a:lnSpc>
                <a:spcPct val="120000"/>
              </a:lnSpc>
              <a:spcBef>
                <a:spcPts val="0"/>
              </a:spcBef>
              <a:spcAft>
                <a:spcPct val="0"/>
              </a:spcAft>
              <a:buClr>
                <a:schemeClr val="tx1"/>
              </a:buClr>
              <a:buSzTx/>
              <a:buFont typeface="Arial" pitchFamily="34" charset="0"/>
              <a:buNone/>
              <a:tabLst/>
              <a:defRPr/>
            </a:pPr>
            <a:r>
              <a:rPr lang="ar-SA" dirty="0"/>
              <a:t>تعليمات السرّية، حجم الخط 8.5خفيف</a:t>
            </a:r>
            <a:endParaRPr lang="en-US" dirty="0"/>
          </a:p>
        </p:txBody>
      </p:sp>
      <p:sp>
        <p:nvSpPr>
          <p:cNvPr id="4" name="Title 3"/>
          <p:cNvSpPr>
            <a:spLocks noGrp="1"/>
          </p:cNvSpPr>
          <p:nvPr>
            <p:ph type="title" hasCustomPrompt="1"/>
          </p:nvPr>
        </p:nvSpPr>
        <p:spPr/>
        <p:txBody>
          <a:bodyPr/>
          <a:lstStyle>
            <a:lvl1pPr algn="r" rtl="1">
              <a:defRPr/>
            </a:lvl1pPr>
          </a:lstStyle>
          <a:p>
            <a:r>
              <a:rPr lang="ar-SA" dirty="0"/>
              <a:t>العنوان الرئيسي، حجم الخط 20خفيف</a:t>
            </a:r>
            <a:endParaRPr lang="en-US" dirty="0"/>
          </a:p>
        </p:txBody>
      </p:sp>
    </p:spTree>
    <p:extLst>
      <p:ext uri="{BB962C8B-B14F-4D97-AF65-F5344CB8AC3E}">
        <p14:creationId xmlns:p14="http://schemas.microsoft.com/office/powerpoint/2010/main" val="3755540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2898" y="487680"/>
            <a:ext cx="11926943" cy="693420"/>
          </a:xfrm>
        </p:spPr>
        <p:txBody>
          <a:bodyPr/>
          <a:lstStyle>
            <a:lvl1pPr>
              <a:defRPr>
                <a:solidFill>
                  <a:schemeClr val="tx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582895" y="2251710"/>
            <a:ext cx="6622490" cy="4331971"/>
          </a:xfrm>
          <a:prstGeom prst="rect">
            <a:avLst/>
          </a:prstGeom>
        </p:spPr>
        <p:txBody>
          <a:bodyPr/>
          <a:lstStyle>
            <a:lvl1pPr>
              <a:defRPr sz="1920" b="0">
                <a:solidFill>
                  <a:schemeClr val="tx1"/>
                </a:solidFill>
                <a:latin typeface="+mn-lt"/>
              </a:defRPr>
            </a:lvl1pPr>
            <a:lvl2pPr>
              <a:defRPr sz="1920" b="0">
                <a:solidFill>
                  <a:schemeClr val="tx1"/>
                </a:solidFill>
                <a:latin typeface="+mn-lt"/>
              </a:defRPr>
            </a:lvl2pPr>
            <a:lvl3pPr>
              <a:defRPr sz="1920" b="0">
                <a:solidFill>
                  <a:schemeClr val="tx1"/>
                </a:solidFill>
                <a:latin typeface="+mn-lt"/>
              </a:defRPr>
            </a:lvl3pPr>
            <a:lvl4pPr>
              <a:defRPr sz="1920" b="0">
                <a:solidFill>
                  <a:schemeClr val="tx1"/>
                </a:solidFill>
                <a:latin typeface="+mn-lt"/>
              </a:defRPr>
            </a:lvl4pPr>
            <a:lvl5pPr>
              <a:defRPr sz="1920" b="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7420177" y="2251710"/>
            <a:ext cx="6622490" cy="4331971"/>
          </a:xfrm>
          <a:prstGeom prst="rect">
            <a:avLst/>
          </a:prstGeom>
        </p:spPr>
        <p:txBody>
          <a:bodyPr/>
          <a:lstStyle>
            <a:lvl1pPr>
              <a:defRPr sz="1920" b="0">
                <a:solidFill>
                  <a:schemeClr val="tx1"/>
                </a:solidFill>
                <a:latin typeface="+mn-lt"/>
              </a:defRPr>
            </a:lvl1pPr>
            <a:lvl2pPr>
              <a:defRPr sz="1920" b="0">
                <a:solidFill>
                  <a:schemeClr val="tx1"/>
                </a:solidFill>
                <a:latin typeface="+mn-lt"/>
              </a:defRPr>
            </a:lvl2pPr>
            <a:lvl3pPr>
              <a:defRPr sz="1920" b="0">
                <a:solidFill>
                  <a:schemeClr val="tx1"/>
                </a:solidFill>
                <a:latin typeface="+mn-lt"/>
              </a:defRPr>
            </a:lvl3pPr>
            <a:lvl4pPr>
              <a:defRPr sz="1920" b="0">
                <a:solidFill>
                  <a:schemeClr val="tx1"/>
                </a:solidFill>
                <a:latin typeface="+mn-lt"/>
              </a:defRPr>
            </a:lvl4pPr>
            <a:lvl5pPr>
              <a:defRPr sz="1920" b="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2"/>
          <p:cNvSpPr>
            <a:spLocks noGrp="1"/>
          </p:cNvSpPr>
          <p:nvPr>
            <p:ph sz="half" idx="10"/>
          </p:nvPr>
        </p:nvSpPr>
        <p:spPr>
          <a:xfrm>
            <a:off x="582895" y="1737364"/>
            <a:ext cx="6622490" cy="295619"/>
          </a:xfrm>
          <a:prstGeom prst="rect">
            <a:avLst/>
          </a:prstGeo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6" name="Content Placeholder 3"/>
          <p:cNvSpPr>
            <a:spLocks noGrp="1"/>
          </p:cNvSpPr>
          <p:nvPr>
            <p:ph sz="half" idx="11"/>
          </p:nvPr>
        </p:nvSpPr>
        <p:spPr>
          <a:xfrm>
            <a:off x="7420177" y="1737364"/>
            <a:ext cx="6622490" cy="295619"/>
          </a:xfrm>
          <a:prstGeom prst="rect">
            <a:avLst/>
          </a:prstGeo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Text Placeholder 7"/>
          <p:cNvSpPr>
            <a:spLocks noGrp="1"/>
          </p:cNvSpPr>
          <p:nvPr>
            <p:ph type="body" sz="quarter" idx="12"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4259181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7" y="2446936"/>
            <a:ext cx="4310791" cy="5163540"/>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167300" y="2446936"/>
            <a:ext cx="4310795" cy="5163540"/>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9746388" y="2446936"/>
            <a:ext cx="4310794" cy="5163540"/>
          </a:xfrm>
        </p:spPr>
        <p:txBody>
          <a:bodyPr/>
          <a:lstStyle>
            <a:lvl1pPr>
              <a:defRPr sz="1920" b="0">
                <a:solidFill>
                  <a:schemeClr val="tx1"/>
                </a:solidFill>
                <a:latin typeface="+mn-lt"/>
              </a:defRPr>
            </a:lvl1pPr>
            <a:lvl2pPr>
              <a:defRPr sz="1920" b="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2"/>
          <p:cNvSpPr>
            <a:spLocks noGrp="1"/>
          </p:cNvSpPr>
          <p:nvPr>
            <p:ph sz="half" idx="11"/>
          </p:nvPr>
        </p:nvSpPr>
        <p:spPr>
          <a:xfrm>
            <a:off x="588218" y="1744679"/>
            <a:ext cx="4310795" cy="591239"/>
          </a:xfr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7" name="Content Placeholder 2"/>
          <p:cNvSpPr>
            <a:spLocks noGrp="1"/>
          </p:cNvSpPr>
          <p:nvPr>
            <p:ph sz="half" idx="12"/>
          </p:nvPr>
        </p:nvSpPr>
        <p:spPr>
          <a:xfrm>
            <a:off x="5167300" y="1744679"/>
            <a:ext cx="4310795" cy="591239"/>
          </a:xfr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8" name="Content Placeholder 2"/>
          <p:cNvSpPr>
            <a:spLocks noGrp="1"/>
          </p:cNvSpPr>
          <p:nvPr>
            <p:ph sz="half" idx="13"/>
          </p:nvPr>
        </p:nvSpPr>
        <p:spPr>
          <a:xfrm>
            <a:off x="9746390" y="1744679"/>
            <a:ext cx="4310795" cy="591239"/>
          </a:xfr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9"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1" name="Text Placeholder 7"/>
          <p:cNvSpPr>
            <a:spLocks noGrp="1"/>
          </p:cNvSpPr>
          <p:nvPr>
            <p:ph type="body" sz="quarter" idx="14"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663113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8" y="2251710"/>
            <a:ext cx="3250914"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3993957" y="2251710"/>
            <a:ext cx="325091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7399698" y="2251710"/>
            <a:ext cx="325091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sz="half" idx="11"/>
          </p:nvPr>
        </p:nvSpPr>
        <p:spPr>
          <a:xfrm>
            <a:off x="10806267" y="2251710"/>
            <a:ext cx="325091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sz="half" idx="12"/>
          </p:nvPr>
        </p:nvSpPr>
        <p:spPr>
          <a:xfrm>
            <a:off x="588218" y="1744675"/>
            <a:ext cx="3250914"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8" name="Content Placeholder 3"/>
          <p:cNvSpPr>
            <a:spLocks noGrp="1"/>
          </p:cNvSpPr>
          <p:nvPr>
            <p:ph sz="half" idx="13"/>
          </p:nvPr>
        </p:nvSpPr>
        <p:spPr>
          <a:xfrm>
            <a:off x="3993957" y="1744675"/>
            <a:ext cx="3250915"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9" name="Content Placeholder 3"/>
          <p:cNvSpPr>
            <a:spLocks noGrp="1"/>
          </p:cNvSpPr>
          <p:nvPr>
            <p:ph sz="half" idx="14"/>
          </p:nvPr>
        </p:nvSpPr>
        <p:spPr>
          <a:xfrm>
            <a:off x="7399698" y="1744675"/>
            <a:ext cx="3250915"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0" name="Content Placeholder 3"/>
          <p:cNvSpPr>
            <a:spLocks noGrp="1"/>
          </p:cNvSpPr>
          <p:nvPr>
            <p:ph sz="half" idx="15"/>
          </p:nvPr>
        </p:nvSpPr>
        <p:spPr>
          <a:xfrm>
            <a:off x="10806267" y="1744675"/>
            <a:ext cx="3250915"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1"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3" name="Text Placeholder 7"/>
          <p:cNvSpPr>
            <a:spLocks noGrp="1"/>
          </p:cNvSpPr>
          <p:nvPr>
            <p:ph type="body" sz="quarter" idx="16"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4038123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0310" y="2251710"/>
            <a:ext cx="250499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3330362" y="2251710"/>
            <a:ext cx="2504996"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6074926" y="2251710"/>
            <a:ext cx="2504996"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sz="half" idx="11"/>
          </p:nvPr>
        </p:nvSpPr>
        <p:spPr>
          <a:xfrm>
            <a:off x="8822298" y="2251710"/>
            <a:ext cx="2504996"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sz="half" idx="12"/>
          </p:nvPr>
        </p:nvSpPr>
        <p:spPr>
          <a:xfrm>
            <a:off x="11546496" y="2251710"/>
            <a:ext cx="250499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p:cNvSpPr>
            <a:spLocks noGrp="1"/>
          </p:cNvSpPr>
          <p:nvPr>
            <p:ph sz="half" idx="13"/>
          </p:nvPr>
        </p:nvSpPr>
        <p:spPr>
          <a:xfrm>
            <a:off x="588217" y="1744675"/>
            <a:ext cx="2504995"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9" name="Content Placeholder 3"/>
          <p:cNvSpPr>
            <a:spLocks noGrp="1"/>
          </p:cNvSpPr>
          <p:nvPr>
            <p:ph sz="half" idx="14"/>
          </p:nvPr>
        </p:nvSpPr>
        <p:spPr>
          <a:xfrm>
            <a:off x="3318270" y="1744675"/>
            <a:ext cx="2504996"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0" name="Content Placeholder 3"/>
          <p:cNvSpPr>
            <a:spLocks noGrp="1"/>
          </p:cNvSpPr>
          <p:nvPr>
            <p:ph sz="half" idx="15"/>
          </p:nvPr>
        </p:nvSpPr>
        <p:spPr>
          <a:xfrm>
            <a:off x="6074926" y="1744675"/>
            <a:ext cx="2504996"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1" name="Content Placeholder 3"/>
          <p:cNvSpPr>
            <a:spLocks noGrp="1"/>
          </p:cNvSpPr>
          <p:nvPr>
            <p:ph sz="half" idx="16"/>
          </p:nvPr>
        </p:nvSpPr>
        <p:spPr>
          <a:xfrm>
            <a:off x="8822298" y="1744675"/>
            <a:ext cx="2504996"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2" name="Content Placeholder 2"/>
          <p:cNvSpPr>
            <a:spLocks noGrp="1"/>
          </p:cNvSpPr>
          <p:nvPr>
            <p:ph sz="half" idx="17"/>
          </p:nvPr>
        </p:nvSpPr>
        <p:spPr>
          <a:xfrm>
            <a:off x="11546496" y="1744675"/>
            <a:ext cx="2504995"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4" name="Text Placeholder 7"/>
          <p:cNvSpPr>
            <a:spLocks noGrp="1"/>
          </p:cNvSpPr>
          <p:nvPr>
            <p:ph type="body" sz="quarter" idx="18"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987382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4" name="Content Placeholder 2"/>
          <p:cNvSpPr>
            <a:spLocks noGrp="1"/>
          </p:cNvSpPr>
          <p:nvPr>
            <p:ph sz="half" idx="1"/>
          </p:nvPr>
        </p:nvSpPr>
        <p:spPr>
          <a:xfrm>
            <a:off x="588216" y="2251710"/>
            <a:ext cx="6484772"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3"/>
          <p:cNvSpPr>
            <a:spLocks noGrp="1"/>
          </p:cNvSpPr>
          <p:nvPr>
            <p:ph sz="half" idx="2"/>
          </p:nvPr>
        </p:nvSpPr>
        <p:spPr>
          <a:xfrm>
            <a:off x="7557896" y="2251710"/>
            <a:ext cx="6484775"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p:cNvSpPr>
            <a:spLocks noGrp="1"/>
          </p:cNvSpPr>
          <p:nvPr>
            <p:ph sz="half" idx="10"/>
          </p:nvPr>
        </p:nvSpPr>
        <p:spPr>
          <a:xfrm>
            <a:off x="588216" y="4800600"/>
            <a:ext cx="6484772"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p:cNvSpPr>
            <a:spLocks noGrp="1"/>
          </p:cNvSpPr>
          <p:nvPr>
            <p:ph sz="half" idx="12"/>
          </p:nvPr>
        </p:nvSpPr>
        <p:spPr>
          <a:xfrm>
            <a:off x="588216" y="1744680"/>
            <a:ext cx="6484772"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8" name="Content Placeholder 3"/>
          <p:cNvSpPr>
            <a:spLocks noGrp="1"/>
          </p:cNvSpPr>
          <p:nvPr>
            <p:ph sz="half" idx="13"/>
          </p:nvPr>
        </p:nvSpPr>
        <p:spPr>
          <a:xfrm>
            <a:off x="7557896" y="1744680"/>
            <a:ext cx="6484775"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9" name="Content Placeholder 2"/>
          <p:cNvSpPr>
            <a:spLocks noGrp="1"/>
          </p:cNvSpPr>
          <p:nvPr>
            <p:ph sz="half" idx="14"/>
          </p:nvPr>
        </p:nvSpPr>
        <p:spPr>
          <a:xfrm>
            <a:off x="588216" y="4297684"/>
            <a:ext cx="6484772"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2" name="Content Placeholder 2"/>
          <p:cNvSpPr>
            <a:spLocks noGrp="1"/>
          </p:cNvSpPr>
          <p:nvPr>
            <p:ph sz="half" idx="19"/>
          </p:nvPr>
        </p:nvSpPr>
        <p:spPr>
          <a:xfrm>
            <a:off x="7557895" y="4800600"/>
            <a:ext cx="6484772"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p:cNvSpPr>
            <a:spLocks noGrp="1"/>
          </p:cNvSpPr>
          <p:nvPr>
            <p:ph sz="half" idx="20"/>
          </p:nvPr>
        </p:nvSpPr>
        <p:spPr>
          <a:xfrm>
            <a:off x="7557895" y="4297684"/>
            <a:ext cx="6484772"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Text Placeholder 7"/>
          <p:cNvSpPr>
            <a:spLocks noGrp="1"/>
          </p:cNvSpPr>
          <p:nvPr>
            <p:ph type="body" sz="quarter" idx="21"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375512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7" y="2251710"/>
            <a:ext cx="4237469"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5203963" y="2251710"/>
            <a:ext cx="4237470"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9819712" y="2251710"/>
            <a:ext cx="4237470" cy="1792608"/>
          </a:xfrm>
        </p:spPr>
        <p:txBody>
          <a:bodyPr/>
          <a:lstStyle>
            <a:lvl1pPr>
              <a:defRPr sz="1920" b="0">
                <a:solidFill>
                  <a:schemeClr val="tx1"/>
                </a:solidFill>
                <a:latin typeface="+mn-lt"/>
              </a:defRPr>
            </a:lvl1pPr>
            <a:lvl2pPr>
              <a:defRPr sz="1920" b="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sz="half" idx="11"/>
          </p:nvPr>
        </p:nvSpPr>
        <p:spPr>
          <a:xfrm>
            <a:off x="588217" y="4800599"/>
            <a:ext cx="4237469"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half" idx="12"/>
          </p:nvPr>
        </p:nvSpPr>
        <p:spPr>
          <a:xfrm>
            <a:off x="5203963" y="4800599"/>
            <a:ext cx="4237470"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3"/>
          </p:nvPr>
        </p:nvSpPr>
        <p:spPr>
          <a:xfrm>
            <a:off x="9819712" y="4800599"/>
            <a:ext cx="4237470" cy="1792608"/>
          </a:xfrm>
        </p:spPr>
        <p:txBody>
          <a:bodyPr/>
          <a:lstStyle>
            <a:lvl1pPr>
              <a:defRPr sz="1920" b="0">
                <a:solidFill>
                  <a:schemeClr val="tx1"/>
                </a:solidFill>
                <a:latin typeface="+mn-lt"/>
              </a:defRPr>
            </a:lvl1pPr>
            <a:lvl2pPr>
              <a:defRPr sz="1920" b="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4"/>
          </p:nvPr>
        </p:nvSpPr>
        <p:spPr>
          <a:xfrm>
            <a:off x="588217" y="1744675"/>
            <a:ext cx="4237469"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0" name="Content Placeholder 3"/>
          <p:cNvSpPr>
            <a:spLocks noGrp="1"/>
          </p:cNvSpPr>
          <p:nvPr>
            <p:ph sz="half" idx="15"/>
          </p:nvPr>
        </p:nvSpPr>
        <p:spPr>
          <a:xfrm>
            <a:off x="5203963" y="1744675"/>
            <a:ext cx="4237470"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1" name="Content Placeholder 3"/>
          <p:cNvSpPr>
            <a:spLocks noGrp="1"/>
          </p:cNvSpPr>
          <p:nvPr>
            <p:ph sz="half" idx="16"/>
          </p:nvPr>
        </p:nvSpPr>
        <p:spPr>
          <a:xfrm>
            <a:off x="9819712" y="1744675"/>
            <a:ext cx="4237470" cy="502920"/>
          </a:xfrm>
        </p:spPr>
        <p:txBody>
          <a:bodyPr/>
          <a:lstStyle>
            <a:lvl1pPr>
              <a:defRPr sz="1920" b="0">
                <a:solidFill>
                  <a:schemeClr val="tx1"/>
                </a:solidFill>
                <a:latin typeface="+mn-lt"/>
                <a:cs typeface="SABIC Typeface Text" panose="020B0603060202020204" pitchFamily="34" charset="0"/>
              </a:defRPr>
            </a:lvl1pPr>
            <a:lvl2pPr>
              <a:defRPr sz="2440" b="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2" name="Content Placeholder 2"/>
          <p:cNvSpPr>
            <a:spLocks noGrp="1"/>
          </p:cNvSpPr>
          <p:nvPr>
            <p:ph sz="half" idx="17"/>
          </p:nvPr>
        </p:nvSpPr>
        <p:spPr>
          <a:xfrm>
            <a:off x="588217" y="4297680"/>
            <a:ext cx="4237469"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Content Placeholder 3"/>
          <p:cNvSpPr>
            <a:spLocks noGrp="1"/>
          </p:cNvSpPr>
          <p:nvPr>
            <p:ph sz="half" idx="18"/>
          </p:nvPr>
        </p:nvSpPr>
        <p:spPr>
          <a:xfrm>
            <a:off x="5203963" y="4297680"/>
            <a:ext cx="4237470"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4" name="Content Placeholder 3"/>
          <p:cNvSpPr>
            <a:spLocks noGrp="1"/>
          </p:cNvSpPr>
          <p:nvPr>
            <p:ph sz="half" idx="19"/>
          </p:nvPr>
        </p:nvSpPr>
        <p:spPr>
          <a:xfrm>
            <a:off x="9819712" y="4297680"/>
            <a:ext cx="4237470" cy="502920"/>
          </a:xfrm>
        </p:spPr>
        <p:txBody>
          <a:bodyPr/>
          <a:lstStyle>
            <a:lvl1pPr>
              <a:defRPr sz="1920" b="0">
                <a:solidFill>
                  <a:schemeClr val="tx1"/>
                </a:solidFill>
                <a:latin typeface="+mn-lt"/>
                <a:cs typeface="SABIC Typeface Text" panose="020B0603060202020204" pitchFamily="34" charset="0"/>
              </a:defRPr>
            </a:lvl1pPr>
            <a:lvl2pPr>
              <a:defRPr sz="2440" b="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5"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7" name="Text Placeholder 7"/>
          <p:cNvSpPr>
            <a:spLocks noGrp="1"/>
          </p:cNvSpPr>
          <p:nvPr>
            <p:ph type="body" sz="quarter" idx="20"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4450095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8" y="2251710"/>
            <a:ext cx="3216798"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003122" y="2251710"/>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7418029" y="2251710"/>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10824597" y="2251710"/>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sz="half" idx="12"/>
          </p:nvPr>
        </p:nvSpPr>
        <p:spPr>
          <a:xfrm>
            <a:off x="588218" y="4800599"/>
            <a:ext cx="3216798"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3"/>
          </p:nvPr>
        </p:nvSpPr>
        <p:spPr>
          <a:xfrm>
            <a:off x="4003122" y="4800599"/>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4"/>
          </p:nvPr>
        </p:nvSpPr>
        <p:spPr>
          <a:xfrm>
            <a:off x="7418029" y="4800599"/>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15"/>
          </p:nvPr>
        </p:nvSpPr>
        <p:spPr>
          <a:xfrm>
            <a:off x="10824597" y="4800599"/>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2"/>
          <p:cNvSpPr>
            <a:spLocks noGrp="1"/>
          </p:cNvSpPr>
          <p:nvPr>
            <p:ph sz="half" idx="16"/>
          </p:nvPr>
        </p:nvSpPr>
        <p:spPr>
          <a:xfrm>
            <a:off x="588218" y="1744675"/>
            <a:ext cx="3216798"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2" name="Content Placeholder 3"/>
          <p:cNvSpPr>
            <a:spLocks noGrp="1"/>
          </p:cNvSpPr>
          <p:nvPr>
            <p:ph sz="half" idx="17"/>
          </p:nvPr>
        </p:nvSpPr>
        <p:spPr>
          <a:xfrm>
            <a:off x="4003122" y="1744675"/>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Content Placeholder 3"/>
          <p:cNvSpPr>
            <a:spLocks noGrp="1"/>
          </p:cNvSpPr>
          <p:nvPr>
            <p:ph sz="half" idx="18"/>
          </p:nvPr>
        </p:nvSpPr>
        <p:spPr>
          <a:xfrm>
            <a:off x="7418029" y="1744675"/>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4" name="Content Placeholder 3"/>
          <p:cNvSpPr>
            <a:spLocks noGrp="1"/>
          </p:cNvSpPr>
          <p:nvPr>
            <p:ph sz="half" idx="19"/>
          </p:nvPr>
        </p:nvSpPr>
        <p:spPr>
          <a:xfrm>
            <a:off x="10824597" y="1744675"/>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5" name="Content Placeholder 2"/>
          <p:cNvSpPr>
            <a:spLocks noGrp="1"/>
          </p:cNvSpPr>
          <p:nvPr>
            <p:ph sz="half" idx="20"/>
          </p:nvPr>
        </p:nvSpPr>
        <p:spPr>
          <a:xfrm>
            <a:off x="588218" y="4297680"/>
            <a:ext cx="3216798"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6" name="Content Placeholder 3"/>
          <p:cNvSpPr>
            <a:spLocks noGrp="1"/>
          </p:cNvSpPr>
          <p:nvPr>
            <p:ph sz="half" idx="21"/>
          </p:nvPr>
        </p:nvSpPr>
        <p:spPr>
          <a:xfrm>
            <a:off x="4003122" y="4297680"/>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7" name="Content Placeholder 3"/>
          <p:cNvSpPr>
            <a:spLocks noGrp="1"/>
          </p:cNvSpPr>
          <p:nvPr>
            <p:ph sz="half" idx="22"/>
          </p:nvPr>
        </p:nvSpPr>
        <p:spPr>
          <a:xfrm>
            <a:off x="7418029" y="4297680"/>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8" name="Content Placeholder 3"/>
          <p:cNvSpPr>
            <a:spLocks noGrp="1"/>
          </p:cNvSpPr>
          <p:nvPr>
            <p:ph sz="half" idx="23"/>
          </p:nvPr>
        </p:nvSpPr>
        <p:spPr>
          <a:xfrm>
            <a:off x="10824597" y="4297680"/>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9" name="Title 1"/>
          <p:cNvSpPr>
            <a:spLocks noGrp="1"/>
          </p:cNvSpPr>
          <p:nvPr>
            <p:ph type="title" hasCustomPrompt="1"/>
          </p:nvPr>
        </p:nvSpPr>
        <p:spPr>
          <a:xfrm>
            <a:off x="588216" y="487680"/>
            <a:ext cx="11909470" cy="693420"/>
          </a:xfrm>
        </p:spPr>
        <p:txBody>
          <a:bodyPr/>
          <a:lstStyle>
            <a:lvl1pPr>
              <a:defRPr>
                <a:solidFill>
                  <a:schemeClr val="tx1"/>
                </a:solidFill>
              </a:defRPr>
            </a:lvl1pPr>
          </a:lstStyle>
          <a:p>
            <a:r>
              <a:rPr lang="en-US" dirty="0"/>
              <a:t>CLICK TO EDIT MASTER TITLE STYLE</a:t>
            </a:r>
            <a:endParaRPr lang="en-GB" dirty="0"/>
          </a:p>
        </p:txBody>
      </p:sp>
      <p:sp>
        <p:nvSpPr>
          <p:cNvPr id="21" name="Text Placeholder 7"/>
          <p:cNvSpPr>
            <a:spLocks noGrp="1"/>
          </p:cNvSpPr>
          <p:nvPr>
            <p:ph type="body" sz="quarter" idx="24"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1488290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7" y="2251710"/>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3336400" y="2251710"/>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6094576" y="2251710"/>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8834422" y="2251709"/>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sz="half" idx="12"/>
          </p:nvPr>
        </p:nvSpPr>
        <p:spPr>
          <a:xfrm>
            <a:off x="11600940" y="2251710"/>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588217" y="4800599"/>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4"/>
          </p:nvPr>
        </p:nvSpPr>
        <p:spPr>
          <a:xfrm>
            <a:off x="3336400" y="4800599"/>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15"/>
          </p:nvPr>
        </p:nvSpPr>
        <p:spPr>
          <a:xfrm>
            <a:off x="6094576" y="4800599"/>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16"/>
          </p:nvPr>
        </p:nvSpPr>
        <p:spPr>
          <a:xfrm>
            <a:off x="8834422" y="4800598"/>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2"/>
          <p:cNvSpPr>
            <a:spLocks noGrp="1"/>
          </p:cNvSpPr>
          <p:nvPr>
            <p:ph sz="half" idx="17"/>
          </p:nvPr>
        </p:nvSpPr>
        <p:spPr>
          <a:xfrm>
            <a:off x="11600940" y="4800599"/>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sz="half" idx="18"/>
          </p:nvPr>
        </p:nvSpPr>
        <p:spPr>
          <a:xfrm>
            <a:off x="588217" y="1744676"/>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4" name="Content Placeholder 3"/>
          <p:cNvSpPr>
            <a:spLocks noGrp="1"/>
          </p:cNvSpPr>
          <p:nvPr>
            <p:ph sz="half" idx="19"/>
          </p:nvPr>
        </p:nvSpPr>
        <p:spPr>
          <a:xfrm>
            <a:off x="3336400" y="1744676"/>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5" name="Content Placeholder 3"/>
          <p:cNvSpPr>
            <a:spLocks noGrp="1"/>
          </p:cNvSpPr>
          <p:nvPr>
            <p:ph sz="half" idx="20"/>
          </p:nvPr>
        </p:nvSpPr>
        <p:spPr>
          <a:xfrm>
            <a:off x="6094576" y="1744676"/>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6" name="Content Placeholder 3"/>
          <p:cNvSpPr>
            <a:spLocks noGrp="1"/>
          </p:cNvSpPr>
          <p:nvPr>
            <p:ph sz="half" idx="21"/>
          </p:nvPr>
        </p:nvSpPr>
        <p:spPr>
          <a:xfrm>
            <a:off x="8834422" y="1744675"/>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7" name="Content Placeholder 2"/>
          <p:cNvSpPr>
            <a:spLocks noGrp="1"/>
          </p:cNvSpPr>
          <p:nvPr>
            <p:ph sz="half" idx="22"/>
          </p:nvPr>
        </p:nvSpPr>
        <p:spPr>
          <a:xfrm>
            <a:off x="11600940" y="1744676"/>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8" name="Content Placeholder 2"/>
          <p:cNvSpPr>
            <a:spLocks noGrp="1"/>
          </p:cNvSpPr>
          <p:nvPr>
            <p:ph sz="half" idx="23"/>
          </p:nvPr>
        </p:nvSpPr>
        <p:spPr>
          <a:xfrm>
            <a:off x="588217" y="4297680"/>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9" name="Content Placeholder 3"/>
          <p:cNvSpPr>
            <a:spLocks noGrp="1"/>
          </p:cNvSpPr>
          <p:nvPr>
            <p:ph sz="half" idx="24"/>
          </p:nvPr>
        </p:nvSpPr>
        <p:spPr>
          <a:xfrm>
            <a:off x="3336400" y="4297680"/>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0" name="Content Placeholder 3"/>
          <p:cNvSpPr>
            <a:spLocks noGrp="1"/>
          </p:cNvSpPr>
          <p:nvPr>
            <p:ph sz="half" idx="25"/>
          </p:nvPr>
        </p:nvSpPr>
        <p:spPr>
          <a:xfrm>
            <a:off x="6094576" y="4297680"/>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1" name="Content Placeholder 3"/>
          <p:cNvSpPr>
            <a:spLocks noGrp="1"/>
          </p:cNvSpPr>
          <p:nvPr>
            <p:ph sz="half" idx="26"/>
          </p:nvPr>
        </p:nvSpPr>
        <p:spPr>
          <a:xfrm>
            <a:off x="8834422" y="4297679"/>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2" name="Content Placeholder 2"/>
          <p:cNvSpPr>
            <a:spLocks noGrp="1"/>
          </p:cNvSpPr>
          <p:nvPr>
            <p:ph sz="half" idx="27"/>
          </p:nvPr>
        </p:nvSpPr>
        <p:spPr>
          <a:xfrm>
            <a:off x="11600940" y="4297680"/>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3" name="Title 1"/>
          <p:cNvSpPr>
            <a:spLocks noGrp="1"/>
          </p:cNvSpPr>
          <p:nvPr>
            <p:ph type="title" hasCustomPrompt="1"/>
          </p:nvPr>
        </p:nvSpPr>
        <p:spPr>
          <a:xfrm>
            <a:off x="588216" y="487680"/>
            <a:ext cx="11909470" cy="693420"/>
          </a:xfrm>
        </p:spPr>
        <p:txBody>
          <a:bodyPr/>
          <a:lstStyle>
            <a:lvl1pPr>
              <a:defRPr>
                <a:solidFill>
                  <a:schemeClr val="tx1"/>
                </a:solidFill>
              </a:defRPr>
            </a:lvl1pPr>
          </a:lstStyle>
          <a:p>
            <a:r>
              <a:rPr lang="en-US" dirty="0"/>
              <a:t>CLICK TO EDIT MASTER TITLE STYLE</a:t>
            </a:r>
            <a:endParaRPr lang="en-GB" dirty="0"/>
          </a:p>
        </p:txBody>
      </p:sp>
      <p:sp>
        <p:nvSpPr>
          <p:cNvPr id="25" name="Text Placeholder 7"/>
          <p:cNvSpPr>
            <a:spLocks noGrp="1"/>
          </p:cNvSpPr>
          <p:nvPr>
            <p:ph type="body" sz="quarter" idx="28"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1794656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GB" dirty="0"/>
          </a:p>
        </p:txBody>
      </p:sp>
      <p:sp>
        <p:nvSpPr>
          <p:cNvPr id="4" name="Chart Placeholder 3"/>
          <p:cNvSpPr>
            <a:spLocks noGrp="1"/>
          </p:cNvSpPr>
          <p:nvPr>
            <p:ph type="chart" sz="quarter" idx="10"/>
          </p:nvPr>
        </p:nvSpPr>
        <p:spPr>
          <a:xfrm>
            <a:off x="1153240" y="3021330"/>
            <a:ext cx="12869824" cy="4030980"/>
          </a:xfrm>
        </p:spPr>
        <p:txBody>
          <a:bodyPr/>
          <a:lstStyle>
            <a:lvl1pPr>
              <a:defRPr>
                <a:solidFill>
                  <a:schemeClr val="tx1"/>
                </a:solidFill>
              </a:defRPr>
            </a:lvl1pPr>
          </a:lstStyle>
          <a:p>
            <a:r>
              <a:rPr lang="en-US"/>
              <a:t>Click icon to add chart</a:t>
            </a:r>
            <a:endParaRPr lang="en-GB" dirty="0"/>
          </a:p>
        </p:txBody>
      </p:sp>
      <p:sp>
        <p:nvSpPr>
          <p:cNvPr id="6" name="Vertical Text Placeholder 5"/>
          <p:cNvSpPr>
            <a:spLocks noGrp="1"/>
          </p:cNvSpPr>
          <p:nvPr>
            <p:ph type="body" orient="vert" sz="quarter" idx="11"/>
          </p:nvPr>
        </p:nvSpPr>
        <p:spPr>
          <a:xfrm>
            <a:off x="594532" y="3021330"/>
            <a:ext cx="558707" cy="4030980"/>
          </a:xfrm>
        </p:spPr>
        <p:txBody>
          <a:bodyPr vert="vert270" anchor="b"/>
          <a:lstStyle>
            <a:lvl1pPr marL="0" indent="0" algn="ctr">
              <a:buFontTx/>
              <a:buNone/>
              <a:defRPr sz="1920">
                <a:solidFill>
                  <a:schemeClr val="tx1"/>
                </a:solidFill>
              </a:defRPr>
            </a:lvl1pPr>
          </a:lstStyle>
          <a:p>
            <a:pPr lvl="0"/>
            <a:r>
              <a:rPr lang="en-US"/>
              <a:t>Click to edit Master text styles</a:t>
            </a:r>
          </a:p>
        </p:txBody>
      </p:sp>
      <p:sp>
        <p:nvSpPr>
          <p:cNvPr id="8" name="Text Placeholder 7"/>
          <p:cNvSpPr>
            <a:spLocks noGrp="1"/>
          </p:cNvSpPr>
          <p:nvPr>
            <p:ph type="body" sz="quarter" idx="12"/>
          </p:nvPr>
        </p:nvSpPr>
        <p:spPr>
          <a:xfrm>
            <a:off x="588218" y="7123437"/>
            <a:ext cx="13434846" cy="455296"/>
          </a:xfrm>
        </p:spPr>
        <p:txBody>
          <a:bodyPr/>
          <a:lstStyle>
            <a:lvl1pPr marL="0" indent="0" algn="ctr">
              <a:buFontTx/>
              <a:buNone/>
              <a:defRPr sz="1920">
                <a:solidFill>
                  <a:schemeClr val="tx1"/>
                </a:solidFill>
              </a:defRPr>
            </a:lvl1pPr>
          </a:lstStyle>
          <a:p>
            <a:pPr lvl="0"/>
            <a:r>
              <a:rPr lang="en-US"/>
              <a:t>Click to edit Master text styles</a:t>
            </a:r>
          </a:p>
        </p:txBody>
      </p:sp>
      <p:sp>
        <p:nvSpPr>
          <p:cNvPr id="10" name="Text Placeholder 9"/>
          <p:cNvSpPr>
            <a:spLocks noGrp="1"/>
          </p:cNvSpPr>
          <p:nvPr>
            <p:ph type="body" sz="quarter" idx="13"/>
          </p:nvPr>
        </p:nvSpPr>
        <p:spPr>
          <a:xfrm>
            <a:off x="588217" y="1746890"/>
            <a:ext cx="13434847" cy="1053464"/>
          </a:xfrm>
        </p:spPr>
        <p:txBody>
          <a:bodyPr/>
          <a:lstStyle>
            <a:lvl1pPr>
              <a:defRPr>
                <a:solidFill>
                  <a:schemeClr val="tx1"/>
                </a:solidFill>
              </a:defRPr>
            </a:lvl1pPr>
            <a:lvl2pPr>
              <a:defRPr>
                <a:solidFill>
                  <a:schemeClr val="tx1"/>
                </a:solidFill>
              </a:defRPr>
            </a:lvl2pPr>
          </a:lstStyle>
          <a:p>
            <a:pPr lvl="0"/>
            <a:r>
              <a:rPr lang="en-US"/>
              <a:t>Click to edit Master text styles</a:t>
            </a:r>
          </a:p>
          <a:p>
            <a:pPr lvl="1"/>
            <a:r>
              <a:rPr lang="en-US"/>
              <a:t>Second level</a:t>
            </a:r>
          </a:p>
        </p:txBody>
      </p:sp>
      <p:sp>
        <p:nvSpPr>
          <p:cNvPr id="12" name="Text Placeholder 11"/>
          <p:cNvSpPr>
            <a:spLocks noGrp="1"/>
          </p:cNvSpPr>
          <p:nvPr>
            <p:ph type="body" sz="quarter" idx="14"/>
          </p:nvPr>
        </p:nvSpPr>
        <p:spPr>
          <a:xfrm>
            <a:off x="10008108" y="5215890"/>
            <a:ext cx="4014955" cy="1274446"/>
          </a:xfrm>
        </p:spPr>
        <p:txBody>
          <a:bodyPr/>
          <a:lstStyle>
            <a:lvl1pPr marL="0" indent="0">
              <a:buFontTx/>
              <a:buNone/>
              <a:defRPr sz="1440" b="0">
                <a:solidFill>
                  <a:schemeClr val="tx1"/>
                </a:solidFill>
              </a:defRPr>
            </a:lvl1pPr>
            <a:lvl2pPr marL="193487" indent="0">
              <a:buFontTx/>
              <a:buNone/>
              <a:defRPr sz="1440">
                <a:solidFill>
                  <a:schemeClr val="tx1"/>
                </a:solidFill>
              </a:defRPr>
            </a:lvl2pPr>
            <a:lvl3pPr marL="549022" indent="0">
              <a:buFontTx/>
              <a:buNone/>
              <a:defRPr sz="1524"/>
            </a:lvl3pPr>
            <a:lvl4pPr marL="950504" indent="0">
              <a:buFontTx/>
              <a:buNone/>
              <a:defRPr sz="1524"/>
            </a:lvl4pPr>
            <a:lvl5pPr marL="1383432" indent="0">
              <a:buFontTx/>
              <a:buNone/>
              <a:defRPr sz="1524"/>
            </a:lvl5pPr>
          </a:lstStyle>
          <a:p>
            <a:pPr lvl="0"/>
            <a:r>
              <a:rPr lang="en-US"/>
              <a:t>Click to edit Master text styles</a:t>
            </a:r>
          </a:p>
          <a:p>
            <a:pPr lvl="1"/>
            <a:r>
              <a:rPr lang="en-US"/>
              <a:t>Second level</a:t>
            </a:r>
          </a:p>
        </p:txBody>
      </p:sp>
      <p:sp>
        <p:nvSpPr>
          <p:cNvPr id="11" name="Text Placeholder 7"/>
          <p:cNvSpPr>
            <a:spLocks noGrp="1"/>
          </p:cNvSpPr>
          <p:nvPr>
            <p:ph type="body" sz="quarter" idx="15"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39908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GB" dirty="0"/>
          </a:p>
        </p:txBody>
      </p:sp>
      <p:sp>
        <p:nvSpPr>
          <p:cNvPr id="4" name="Picture Placeholder 3"/>
          <p:cNvSpPr>
            <a:spLocks noGrp="1"/>
          </p:cNvSpPr>
          <p:nvPr>
            <p:ph type="pic" sz="quarter" idx="10"/>
          </p:nvPr>
        </p:nvSpPr>
        <p:spPr>
          <a:xfrm>
            <a:off x="595628" y="1526512"/>
            <a:ext cx="13435294" cy="6062897"/>
          </a:xfrm>
          <a:prstGeom prst="rect">
            <a:avLst/>
          </a:prstGeom>
        </p:spPr>
        <p:txBody>
          <a:bodyPr/>
          <a:lstStyle>
            <a:lvl1pPr>
              <a:defRPr>
                <a:solidFill>
                  <a:schemeClr val="tx1"/>
                </a:solidFill>
              </a:defRPr>
            </a:lvl1pPr>
          </a:lstStyle>
          <a:p>
            <a:r>
              <a:rPr lang="en-US"/>
              <a:t>Click icon to add picture</a:t>
            </a:r>
            <a:endParaRPr lang="en-GB" dirty="0"/>
          </a:p>
        </p:txBody>
      </p:sp>
      <p:sp>
        <p:nvSpPr>
          <p:cNvPr id="6" name="Text Placeholder 7"/>
          <p:cNvSpPr>
            <a:spLocks noGrp="1"/>
          </p:cNvSpPr>
          <p:nvPr>
            <p:ph type="body" sz="quarter" idx="12"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569185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nk Pag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6347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Purpos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4405" y="3829551"/>
            <a:ext cx="7801591" cy="570499"/>
          </a:xfrm>
          <a:prstGeom prst="rect">
            <a:avLst/>
          </a:prstGeom>
        </p:spPr>
      </p:pic>
    </p:spTree>
    <p:extLst>
      <p:ext uri="{BB962C8B-B14F-4D97-AF65-F5344CB8AC3E}">
        <p14:creationId xmlns:p14="http://schemas.microsoft.com/office/powerpoint/2010/main" val="1565463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urpose A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7467" y="3508033"/>
            <a:ext cx="5795467" cy="1167432"/>
          </a:xfrm>
          <a:prstGeom prst="rect">
            <a:avLst/>
          </a:prstGeom>
        </p:spPr>
      </p:pic>
    </p:spTree>
    <p:extLst>
      <p:ext uri="{BB962C8B-B14F-4D97-AF65-F5344CB8AC3E}">
        <p14:creationId xmlns:p14="http://schemas.microsoft.com/office/powerpoint/2010/main" val="42349692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hank You Blue">
    <p:bg>
      <p:bgPr>
        <a:gradFill>
          <a:gsLst>
            <a:gs pos="10000">
              <a:srgbClr val="0047BB"/>
            </a:gs>
            <a:gs pos="90000">
              <a:schemeClr val="accent1"/>
            </a:gs>
          </a:gsLst>
          <a:lin ang="0" scaled="1"/>
        </a:gra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0" hasCustomPrompt="1"/>
          </p:nvPr>
        </p:nvSpPr>
        <p:spPr>
          <a:xfrm>
            <a:off x="588213" y="2194560"/>
            <a:ext cx="13471511" cy="1994392"/>
          </a:xfrm>
          <a:prstGeom prst="rect">
            <a:avLst/>
          </a:prstGeom>
        </p:spPr>
        <p:txBody>
          <a:bodyPr lIns="0" tIns="0" rIns="0" bIns="0" anchor="ctr">
            <a:noAutofit/>
          </a:bodyPr>
          <a:lstStyle>
            <a:lvl1pPr algn="ctr">
              <a:defRPr sz="6480" b="0" cap="all" baseline="0">
                <a:solidFill>
                  <a:schemeClr val="bg1"/>
                </a:solidFill>
                <a:latin typeface="+mj-lt"/>
              </a:defRPr>
            </a:lvl1pPr>
          </a:lstStyle>
          <a:p>
            <a:pPr lvl="0"/>
            <a:r>
              <a:rPr lang="en-US" dirty="0"/>
              <a:t>Insert Thank You</a:t>
            </a:r>
            <a:br>
              <a:rPr lang="en-US" dirty="0"/>
            </a:br>
            <a:r>
              <a:rPr lang="en-US" dirty="0"/>
              <a:t>Message Here</a:t>
            </a:r>
          </a:p>
        </p:txBody>
      </p:sp>
    </p:spTree>
    <p:extLst>
      <p:ext uri="{BB962C8B-B14F-4D97-AF65-F5344CB8AC3E}">
        <p14:creationId xmlns:p14="http://schemas.microsoft.com/office/powerpoint/2010/main" val="67194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Orange">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588213" y="2194560"/>
            <a:ext cx="13471511" cy="1994392"/>
          </a:xfrm>
          <a:prstGeom prst="rect">
            <a:avLst/>
          </a:prstGeom>
        </p:spPr>
        <p:txBody>
          <a:bodyPr lIns="0" tIns="0" rIns="0" bIns="0" anchor="ctr">
            <a:noAutofit/>
          </a:bodyPr>
          <a:lstStyle>
            <a:lvl1pPr algn="ctr">
              <a:defRPr sz="6480" b="0" cap="all" baseline="0">
                <a:solidFill>
                  <a:schemeClr val="bg1"/>
                </a:solidFill>
                <a:latin typeface="+mj-lt"/>
              </a:defRPr>
            </a:lvl1pPr>
          </a:lstStyle>
          <a:p>
            <a:pPr lvl="0"/>
            <a:r>
              <a:rPr lang="en-US" dirty="0"/>
              <a:t>Insert Thank You</a:t>
            </a:r>
            <a:br>
              <a:rPr lang="en-US" dirty="0"/>
            </a:br>
            <a:r>
              <a:rPr lang="en-US" dirty="0"/>
              <a:t>Message Here</a:t>
            </a:r>
          </a:p>
        </p:txBody>
      </p:sp>
    </p:spTree>
    <p:extLst>
      <p:ext uri="{BB962C8B-B14F-4D97-AF65-F5344CB8AC3E}">
        <p14:creationId xmlns:p14="http://schemas.microsoft.com/office/powerpoint/2010/main" val="1408559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Coll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03"/>
            <a:ext cx="14631829" cy="8228796"/>
          </a:xfrm>
          <a:prstGeom prst="rect">
            <a:avLst/>
          </a:prstGeom>
        </p:spPr>
      </p:pic>
      <p:sp>
        <p:nvSpPr>
          <p:cNvPr id="2" name="Rectangle 1"/>
          <p:cNvSpPr/>
          <p:nvPr/>
        </p:nvSpPr>
        <p:spPr bwMode="auto">
          <a:xfrm>
            <a:off x="3647185" y="3431527"/>
            <a:ext cx="7322665" cy="1205360"/>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109696" tIns="109696" rIns="109696" bIns="109696" numCol="1" rtlCol="0" anchor="ctr" anchorCtr="0" compatLnSpc="1">
            <a:prstTxWarp prst="textNoShape">
              <a:avLst/>
            </a:prstTxWarp>
          </a:bodyPr>
          <a:lstStyle/>
          <a:p>
            <a:pPr marL="0" marR="0" indent="0" algn="ctr" defTabSz="1393109" rtl="0" eaLnBrk="1" fontAlgn="base" latinLnBrk="0" hangingPunct="1">
              <a:lnSpc>
                <a:spcPct val="100000"/>
              </a:lnSpc>
              <a:spcBef>
                <a:spcPct val="0"/>
              </a:spcBef>
              <a:spcAft>
                <a:spcPct val="0"/>
              </a:spcAft>
              <a:buClrTx/>
              <a:buSzTx/>
              <a:buFont typeface="Wingdings" pitchFamily="2" charset="2"/>
              <a:buNone/>
              <a:tabLst/>
            </a:pPr>
            <a:endParaRPr kumimoji="0" lang="en-US" sz="2440" b="0" i="0" u="none" strike="noStrike" cap="none" normalizeH="0" baseline="0" dirty="0">
              <a:ln>
                <a:noFill/>
              </a:ln>
              <a:solidFill>
                <a:schemeClr val="tx1"/>
              </a:solidFill>
              <a:effectLst/>
              <a:latin typeface="Arial" pitchFamily="34" charset="0"/>
            </a:endParaRPr>
          </a:p>
        </p:txBody>
      </p:sp>
      <p:sp>
        <p:nvSpPr>
          <p:cNvPr id="6" name="Text Placeholder 8"/>
          <p:cNvSpPr>
            <a:spLocks noGrp="1"/>
          </p:cNvSpPr>
          <p:nvPr>
            <p:ph type="body" sz="quarter" idx="11" hasCustomPrompt="1"/>
          </p:nvPr>
        </p:nvSpPr>
        <p:spPr>
          <a:xfrm>
            <a:off x="3653830" y="3512625"/>
            <a:ext cx="7326655" cy="997196"/>
          </a:xfrm>
          <a:prstGeom prst="rect">
            <a:avLst/>
          </a:prstGeom>
        </p:spPr>
        <p:txBody>
          <a:bodyPr wrap="square" lIns="0" tIns="0" rIns="0" bIns="0" anchor="ctr">
            <a:noAutofit/>
          </a:bodyPr>
          <a:lstStyle>
            <a:lvl1pPr algn="ctr">
              <a:defRPr sz="6480" b="0" cap="all" baseline="0">
                <a:solidFill>
                  <a:schemeClr val="accent1"/>
                </a:solidFill>
                <a:latin typeface="+mj-lt"/>
              </a:defRPr>
            </a:lvl1pPr>
          </a:lstStyle>
          <a:p>
            <a:pPr lvl="0"/>
            <a:r>
              <a:rPr lang="en-US" dirty="0"/>
              <a:t>Thank you</a:t>
            </a:r>
          </a:p>
        </p:txBody>
      </p:sp>
    </p:spTree>
    <p:extLst>
      <p:ext uri="{BB962C8B-B14F-4D97-AF65-F5344CB8AC3E}">
        <p14:creationId xmlns:p14="http://schemas.microsoft.com/office/powerpoint/2010/main" val="16787270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Cover Style 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3440" b="23084"/>
          <a:stretch/>
        </p:blipFill>
        <p:spPr>
          <a:xfrm>
            <a:off x="5779008" y="3885509"/>
            <a:ext cx="8851392" cy="4344091"/>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222" r="5621"/>
          <a:stretch/>
        </p:blipFill>
        <p:spPr>
          <a:xfrm>
            <a:off x="0" y="2622500"/>
            <a:ext cx="14630400" cy="4615172"/>
          </a:xfrm>
          <a:prstGeom prst="rect">
            <a:avLst/>
          </a:prstGeom>
        </p:spPr>
      </p:pic>
      <p:sp>
        <p:nvSpPr>
          <p:cNvPr id="6147" name="Rectangle 3"/>
          <p:cNvSpPr>
            <a:spLocks noGrp="1" noChangeArrowheads="1"/>
          </p:cNvSpPr>
          <p:nvPr>
            <p:ph type="subTitle" idx="1" hasCustomPrompt="1"/>
          </p:nvPr>
        </p:nvSpPr>
        <p:spPr>
          <a:xfrm>
            <a:off x="877826" y="3426190"/>
            <a:ext cx="7106082" cy="217492"/>
          </a:xfrm>
        </p:spPr>
        <p:txBody>
          <a:bodyPr/>
          <a:lstStyle>
            <a:lvl1pPr marL="0" indent="0">
              <a:lnSpc>
                <a:spcPct val="100000"/>
              </a:lnSpc>
              <a:buFont typeface="Arial" pitchFamily="34" charset="0"/>
              <a:buNone/>
              <a:defRPr sz="1440" cap="all" baseline="0">
                <a:solidFill>
                  <a:schemeClr val="tx1"/>
                </a:solidFill>
                <a:latin typeface="SABIC Typeface Headline" panose="020B0603060202020204" pitchFamily="34" charset="0"/>
                <a:cs typeface="SABIC Typeface Headline" panose="020B0603060202020204" pitchFamily="34" charset="0"/>
              </a:defRPr>
            </a:lvl1pPr>
          </a:lstStyle>
          <a:p>
            <a:pPr lvl="0"/>
            <a:r>
              <a:rPr lang="en-US" dirty="0"/>
              <a:t>Short Subhead all caps (12pt regular) optional</a:t>
            </a:r>
            <a:endParaRPr lang="ar-SA"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8228" y="883243"/>
            <a:ext cx="3601074" cy="263333"/>
          </a:xfrm>
          <a:prstGeom prst="rect">
            <a:avLst/>
          </a:prstGeom>
        </p:spPr>
      </p:pic>
      <p:sp>
        <p:nvSpPr>
          <p:cNvPr id="6146" name="Rectangle 2"/>
          <p:cNvSpPr>
            <a:spLocks noGrp="1" noChangeArrowheads="1"/>
          </p:cNvSpPr>
          <p:nvPr>
            <p:ph type="ctrTitle" hasCustomPrompt="1"/>
          </p:nvPr>
        </p:nvSpPr>
        <p:spPr>
          <a:xfrm>
            <a:off x="877826" y="2008022"/>
            <a:ext cx="10753343" cy="1316736"/>
          </a:xfrm>
        </p:spPr>
        <p:txBody>
          <a:bodyPr anchor="b"/>
          <a:lstStyle>
            <a:lvl1pPr>
              <a:defRPr sz="4320">
                <a:solidFill>
                  <a:schemeClr val="accent5"/>
                </a:solidFill>
              </a:defRPr>
            </a:lvl1pPr>
          </a:lstStyle>
          <a:p>
            <a:pPr lvl="0"/>
            <a:r>
              <a:rPr lang="en-US" dirty="0"/>
              <a:t>headline all caps (36pt light) </a:t>
            </a:r>
            <a:br>
              <a:rPr lang="en-US" dirty="0"/>
            </a:br>
            <a:r>
              <a:rPr lang="en-US" dirty="0"/>
              <a:t>two lines maximum</a:t>
            </a:r>
            <a:endParaRPr lang="en-GB" noProof="0" dirty="0"/>
          </a:p>
        </p:txBody>
      </p:sp>
    </p:spTree>
    <p:extLst>
      <p:ext uri="{BB962C8B-B14F-4D97-AF65-F5344CB8AC3E}">
        <p14:creationId xmlns:p14="http://schemas.microsoft.com/office/powerpoint/2010/main" val="42922735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Blue Divider Slide">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7" y="1752481"/>
            <a:ext cx="12523271" cy="2042646"/>
          </a:xfrm>
        </p:spPr>
        <p:txBody>
          <a:bodyPr anchor="t"/>
          <a:lstStyle>
            <a:lvl1pPr algn="l">
              <a:defRPr sz="5280" b="0" cap="all" baseline="0">
                <a:solidFill>
                  <a:schemeClr val="bg1"/>
                </a:solidFill>
              </a:defRPr>
            </a:lvl1pPr>
          </a:lstStyle>
          <a:p>
            <a:r>
              <a:rPr lang="en-US" dirty="0"/>
              <a:t>Click to edit SLIDE DIVIDER TEXT</a:t>
            </a:r>
            <a:endParaRPr lang="en-GB" dirty="0"/>
          </a:p>
        </p:txBody>
      </p:sp>
      <p:sp>
        <p:nvSpPr>
          <p:cNvPr id="3" name="Text Placeholder 2"/>
          <p:cNvSpPr>
            <a:spLocks noGrp="1"/>
          </p:cNvSpPr>
          <p:nvPr>
            <p:ph type="body" idx="1" hasCustomPrompt="1"/>
          </p:nvPr>
        </p:nvSpPr>
        <p:spPr>
          <a:xfrm>
            <a:off x="588217" y="487682"/>
            <a:ext cx="11931185" cy="693419"/>
          </a:xfrm>
        </p:spPr>
        <p:txBody>
          <a:bodyPr anchor="b"/>
          <a:lstStyle>
            <a:lvl1pPr marL="0" indent="0">
              <a:buNone/>
              <a:defRPr sz="2400" cap="all" baseline="0">
                <a:solidFill>
                  <a:schemeClr val="bg1"/>
                </a:solidFill>
                <a:latin typeface="+mj-lt"/>
              </a:defRPr>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en-US" dirty="0"/>
              <a:t>CLICK TO EDIT PRESENTATION RUNNING HEAD</a:t>
            </a:r>
          </a:p>
        </p:txBody>
      </p:sp>
      <p:sp>
        <p:nvSpPr>
          <p:cNvPr id="4" name="Rectangle 3"/>
          <p:cNvSpPr/>
          <p:nvPr userDrawn="1"/>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5" name="Rectangle 4"/>
          <p:cNvSpPr/>
          <p:nvPr userDrawn="1"/>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1038715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Orange Divider Slide">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6" y="1752481"/>
            <a:ext cx="12523272" cy="2042647"/>
          </a:xfrm>
        </p:spPr>
        <p:txBody>
          <a:bodyPr anchor="t"/>
          <a:lstStyle>
            <a:lvl1pPr algn="l">
              <a:defRPr sz="5280" b="0" cap="all" baseline="0">
                <a:solidFill>
                  <a:schemeClr val="bg1"/>
                </a:solidFill>
              </a:defRPr>
            </a:lvl1pPr>
          </a:lstStyle>
          <a:p>
            <a:r>
              <a:rPr lang="en-US" dirty="0"/>
              <a:t>Click to edit SLIDE DIVIDER TEXT</a:t>
            </a:r>
            <a:endParaRPr lang="en-GB" dirty="0"/>
          </a:p>
        </p:txBody>
      </p:sp>
      <p:sp>
        <p:nvSpPr>
          <p:cNvPr id="3" name="Text Placeholder 2"/>
          <p:cNvSpPr>
            <a:spLocks noGrp="1"/>
          </p:cNvSpPr>
          <p:nvPr>
            <p:ph type="body" idx="1" hasCustomPrompt="1"/>
          </p:nvPr>
        </p:nvSpPr>
        <p:spPr>
          <a:xfrm>
            <a:off x="588217" y="487682"/>
            <a:ext cx="11931185" cy="693419"/>
          </a:xfrm>
        </p:spPr>
        <p:txBody>
          <a:bodyPr anchor="b"/>
          <a:lstStyle>
            <a:lvl1pPr marL="0" indent="0">
              <a:buNone/>
              <a:defRPr sz="2400" cap="all" baseline="0">
                <a:solidFill>
                  <a:schemeClr val="bg1"/>
                </a:solidFill>
                <a:latin typeface="+mj-lt"/>
              </a:defRPr>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en-US" dirty="0"/>
              <a:t>CLICK TO EDIT PRESENTATION RUNNING HEAD</a:t>
            </a:r>
          </a:p>
        </p:txBody>
      </p:sp>
      <p:sp>
        <p:nvSpPr>
          <p:cNvPr id="4" name="Rectangle 3"/>
          <p:cNvSpPr/>
          <p:nvPr userDrawn="1"/>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5" name="Rectangle 4"/>
          <p:cNvSpPr/>
          <p:nvPr userDrawn="1"/>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23360451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89918-06F2-416F-9A51-77B8CD928BD1}"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46000-F6EE-459D-990E-09E38E7BF9A9}" type="slidenum">
              <a:rPr lang="en-US" smtClean="0"/>
              <a:t>‹#›</a:t>
            </a:fld>
            <a:endParaRPr lang="en-US"/>
          </a:p>
        </p:txBody>
      </p:sp>
    </p:spTree>
    <p:extLst>
      <p:ext uri="{BB962C8B-B14F-4D97-AF65-F5344CB8AC3E}">
        <p14:creationId xmlns:p14="http://schemas.microsoft.com/office/powerpoint/2010/main" val="24512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image" Target="../media/image2.pn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82859" y="1537221"/>
            <a:ext cx="13448024" cy="603174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6" name="Rectangle 2"/>
          <p:cNvSpPr>
            <a:spLocks noGrp="1" noChangeArrowheads="1"/>
          </p:cNvSpPr>
          <p:nvPr>
            <p:ph type="title"/>
          </p:nvPr>
        </p:nvSpPr>
        <p:spPr bwMode="auto">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dirty="0">
                <a:solidFill>
                  <a:schemeClr val="tx2"/>
                </a:solidFill>
              </a:rPr>
              <a:t>Headline in caps (20pt light)</a:t>
            </a:r>
            <a:endParaRPr lang="en-GB" dirty="0"/>
          </a:p>
        </p:txBody>
      </p:sp>
      <p:sp>
        <p:nvSpPr>
          <p:cNvPr id="1033" name="Rectangle 9"/>
          <p:cNvSpPr>
            <a:spLocks noChangeArrowheads="1"/>
          </p:cNvSpPr>
          <p:nvPr/>
        </p:nvSpPr>
        <p:spPr bwMode="invGray">
          <a:xfrm>
            <a:off x="13111490" y="7832897"/>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tx1"/>
                </a:solidFill>
                <a:latin typeface="+mn-lt"/>
              </a:rPr>
              <a:pPr algn="r" eaLnBrk="0" hangingPunct="0">
                <a:buFontTx/>
                <a:buNone/>
              </a:pPr>
              <a:t>‹#›</a:t>
            </a:fld>
            <a:endParaRPr lang="en-GB" sz="1080" dirty="0">
              <a:solidFill>
                <a:schemeClr val="tx1"/>
              </a:solidFill>
              <a:latin typeface="+mn-lt"/>
            </a:endParaRPr>
          </a:p>
        </p:txBody>
      </p:sp>
      <p:sp>
        <p:nvSpPr>
          <p:cNvPr id="15" name="Rectangle 14"/>
          <p:cNvSpPr/>
          <p:nvPr/>
        </p:nvSpPr>
        <p:spPr>
          <a:xfrm flipV="1">
            <a:off x="583016" y="7726342"/>
            <a:ext cx="13485605" cy="32918"/>
          </a:xfrm>
          <a:prstGeom prst="rect">
            <a:avLst/>
          </a:prstGeom>
          <a:gradFill flip="none" rotWithShape="1">
            <a:gsLst>
              <a:gs pos="90000">
                <a:schemeClr val="accent2"/>
              </a:gs>
              <a:gs pos="10000">
                <a:srgbClr val="FFA300"/>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4" name="Rectangle 13"/>
          <p:cNvSpPr/>
          <p:nvPr/>
        </p:nvSpPr>
        <p:spPr>
          <a:xfrm>
            <a:off x="582858" y="1347603"/>
            <a:ext cx="13478676" cy="37096"/>
          </a:xfrm>
          <a:prstGeom prst="rect">
            <a:avLst/>
          </a:prstGeom>
          <a:gradFill flip="none" rotWithShape="1">
            <a:gsLst>
              <a:gs pos="10000">
                <a:schemeClr val="accent1"/>
              </a:gs>
              <a:gs pos="90000">
                <a:srgbClr val="0047BB"/>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5" name="Rectangle 4"/>
          <p:cNvSpPr/>
          <p:nvPr userDrawn="1"/>
        </p:nvSpPr>
        <p:spPr bwMode="auto">
          <a:xfrm>
            <a:off x="-152033" y="1422156"/>
            <a:ext cx="6686" cy="32918"/>
          </a:xfrm>
          <a:prstGeom prst="rect">
            <a:avLst/>
          </a:prstGeom>
          <a:solidFill>
            <a:schemeClr val="accent1"/>
          </a:solidFill>
          <a:ln w="9525" cap="flat" cmpd="sng" algn="ctr">
            <a:noFill/>
            <a:prstDash val="solid"/>
            <a:round/>
            <a:headEnd type="none" w="med" len="med"/>
            <a:tailEnd type="none" w="med" len="med"/>
          </a:ln>
          <a:effectLst/>
        </p:spPr>
        <p:txBody>
          <a:bodyPr vert="horz" wrap="square" lIns="109696" tIns="109696" rIns="109696" bIns="109696" numCol="1" rtlCol="0" anchor="ctr" anchorCtr="0" compatLnSpc="1">
            <a:prstTxWarp prst="textNoShape">
              <a:avLst/>
            </a:prstTxWarp>
          </a:bodyPr>
          <a:lstStyle/>
          <a:p>
            <a:pPr marL="0" marR="0" indent="0" algn="ctr" defTabSz="1393106" rtl="0" eaLnBrk="1" fontAlgn="base" latinLnBrk="0" hangingPunct="1">
              <a:lnSpc>
                <a:spcPct val="100000"/>
              </a:lnSpc>
              <a:spcBef>
                <a:spcPct val="0"/>
              </a:spcBef>
              <a:spcAft>
                <a:spcPct val="0"/>
              </a:spcAft>
              <a:buClrTx/>
              <a:buSzTx/>
              <a:buFont typeface="Wingdings" pitchFamily="2" charset="2"/>
              <a:buNone/>
              <a:tabLst/>
            </a:pPr>
            <a:endParaRPr kumimoji="0" lang="en-US" sz="2437" b="0" i="0" u="none" strike="noStrike" cap="none" normalizeH="0" baseline="0" dirty="0">
              <a:ln>
                <a:noFill/>
              </a:ln>
              <a:solidFill>
                <a:schemeClr val="tx1"/>
              </a:solidFill>
              <a:effectLst/>
              <a:latin typeface="Arial" pitchFamily="34" charset="0"/>
            </a:endParaRPr>
          </a:p>
        </p:txBody>
      </p:sp>
      <p:pic>
        <p:nvPicPr>
          <p:cNvPr id="9" name="Picture 8"/>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12980855" y="402888"/>
            <a:ext cx="1070826" cy="550136"/>
          </a:xfrm>
          <a:prstGeom prst="rect">
            <a:avLst/>
          </a:prstGeom>
        </p:spPr>
      </p:pic>
      <p:sp>
        <p:nvSpPr>
          <p:cNvPr id="3" name="MSIPCMContentMarking" descr="{&quot;HashCode&quot;:374511375,&quot;Placement&quot;:&quot;Header&quot;,&quot;Top&quot;:0.0,&quot;Left&quot;:0.0,&quot;SlideWidth&quot;:960,&quot;SlideHeight&quot;:540}">
            <a:extLst>
              <a:ext uri="{FF2B5EF4-FFF2-40B4-BE49-F238E27FC236}">
                <a16:creationId xmlns:a16="http://schemas.microsoft.com/office/drawing/2014/main" id="{8A8A34C9-517C-3A23-886D-B80C646BA5AF}"/>
              </a:ext>
            </a:extLst>
          </p:cNvPr>
          <p:cNvSpPr txBox="1"/>
          <p:nvPr userDrawn="1"/>
        </p:nvSpPr>
        <p:spPr bwMode="auto">
          <a:xfrm>
            <a:off x="0" y="48257"/>
            <a:ext cx="292978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spAutoFit/>
          </a:bodyPr>
          <a:lstStyle/>
          <a:p>
            <a:pPr algn="l">
              <a:spcBef>
                <a:spcPts val="0"/>
              </a:spcBef>
              <a:spcAft>
                <a:spcPts val="0"/>
              </a:spcAft>
            </a:pPr>
            <a:r>
              <a:rPr lang="en-US" sz="1200" kern="0">
                <a:solidFill>
                  <a:srgbClr val="A7A8AA"/>
                </a:solidFill>
                <a:latin typeface="SABIC Typeface Headline Light" panose="020B0303060202020204" pitchFamily="34" charset="0"/>
              </a:rPr>
              <a:t>Classification: General Business Use </a:t>
            </a:r>
            <a:endParaRPr lang="en-US" sz="1200" kern="0" dirty="0">
              <a:solidFill>
                <a:srgbClr val="A7A8AA"/>
              </a:solidFill>
              <a:latin typeface="SABIC Typeface Headline Light" panose="020B0303060202020204" pitchFamily="34" charset="0"/>
            </a:endParaRPr>
          </a:p>
        </p:txBody>
      </p:sp>
    </p:spTree>
    <p:extLst>
      <p:ext uri="{BB962C8B-B14F-4D97-AF65-F5344CB8AC3E}">
        <p14:creationId xmlns:p14="http://schemas.microsoft.com/office/powerpoint/2010/main" val="170186784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Lst>
  <p:txStyles>
    <p:titleStyle>
      <a:lvl1pPr algn="l" rtl="0" eaLnBrk="1" fontAlgn="base" hangingPunct="1">
        <a:lnSpc>
          <a:spcPct val="100000"/>
        </a:lnSpc>
        <a:spcBef>
          <a:spcPct val="0"/>
        </a:spcBef>
        <a:spcAft>
          <a:spcPct val="0"/>
        </a:spcAft>
        <a:defRPr sz="2400" cap="all" baseline="0">
          <a:solidFill>
            <a:schemeClr val="tx1"/>
          </a:solidFill>
          <a:latin typeface="+mj-lt"/>
          <a:ea typeface="+mj-ea"/>
          <a:cs typeface="+mj-cs"/>
        </a:defRPr>
      </a:lvl1pPr>
      <a:lvl2pPr algn="l" rtl="0" eaLnBrk="1" fontAlgn="base" hangingPunct="1">
        <a:lnSpc>
          <a:spcPct val="95000"/>
        </a:lnSpc>
        <a:spcBef>
          <a:spcPct val="0"/>
        </a:spcBef>
        <a:spcAft>
          <a:spcPct val="0"/>
        </a:spcAft>
        <a:defRPr sz="3047">
          <a:solidFill>
            <a:srgbClr val="808080"/>
          </a:solidFill>
          <a:latin typeface="Arial" pitchFamily="34" charset="0"/>
        </a:defRPr>
      </a:lvl2pPr>
      <a:lvl3pPr algn="l" rtl="0" eaLnBrk="1" fontAlgn="base" hangingPunct="1">
        <a:lnSpc>
          <a:spcPct val="95000"/>
        </a:lnSpc>
        <a:spcBef>
          <a:spcPct val="0"/>
        </a:spcBef>
        <a:spcAft>
          <a:spcPct val="0"/>
        </a:spcAft>
        <a:defRPr sz="3047">
          <a:solidFill>
            <a:srgbClr val="808080"/>
          </a:solidFill>
          <a:latin typeface="Arial" pitchFamily="34" charset="0"/>
        </a:defRPr>
      </a:lvl3pPr>
      <a:lvl4pPr algn="l" rtl="0" eaLnBrk="1" fontAlgn="base" hangingPunct="1">
        <a:lnSpc>
          <a:spcPct val="95000"/>
        </a:lnSpc>
        <a:spcBef>
          <a:spcPct val="0"/>
        </a:spcBef>
        <a:spcAft>
          <a:spcPct val="0"/>
        </a:spcAft>
        <a:defRPr sz="3047">
          <a:solidFill>
            <a:srgbClr val="808080"/>
          </a:solidFill>
          <a:latin typeface="Arial" pitchFamily="34" charset="0"/>
        </a:defRPr>
      </a:lvl4pPr>
      <a:lvl5pPr algn="l" rtl="0" eaLnBrk="1" fontAlgn="base" hangingPunct="1">
        <a:lnSpc>
          <a:spcPct val="95000"/>
        </a:lnSpc>
        <a:spcBef>
          <a:spcPct val="0"/>
        </a:spcBef>
        <a:spcAft>
          <a:spcPct val="0"/>
        </a:spcAft>
        <a:defRPr sz="3047">
          <a:solidFill>
            <a:srgbClr val="808080"/>
          </a:solidFill>
          <a:latin typeface="Arial" pitchFamily="34" charset="0"/>
        </a:defRPr>
      </a:lvl5pPr>
      <a:lvl6pPr marL="696553" algn="l" rtl="0" eaLnBrk="1" fontAlgn="base" hangingPunct="1">
        <a:lnSpc>
          <a:spcPct val="95000"/>
        </a:lnSpc>
        <a:spcBef>
          <a:spcPct val="0"/>
        </a:spcBef>
        <a:spcAft>
          <a:spcPct val="0"/>
        </a:spcAft>
        <a:defRPr sz="3047">
          <a:solidFill>
            <a:srgbClr val="808080"/>
          </a:solidFill>
          <a:latin typeface="Arial" pitchFamily="34" charset="0"/>
        </a:defRPr>
      </a:lvl6pPr>
      <a:lvl7pPr marL="1393109" algn="l" rtl="0" eaLnBrk="1" fontAlgn="base" hangingPunct="1">
        <a:lnSpc>
          <a:spcPct val="95000"/>
        </a:lnSpc>
        <a:spcBef>
          <a:spcPct val="0"/>
        </a:spcBef>
        <a:spcAft>
          <a:spcPct val="0"/>
        </a:spcAft>
        <a:defRPr sz="3047">
          <a:solidFill>
            <a:srgbClr val="808080"/>
          </a:solidFill>
          <a:latin typeface="Arial" pitchFamily="34" charset="0"/>
        </a:defRPr>
      </a:lvl7pPr>
      <a:lvl8pPr marL="2089662" algn="l" rtl="0" eaLnBrk="1" fontAlgn="base" hangingPunct="1">
        <a:lnSpc>
          <a:spcPct val="95000"/>
        </a:lnSpc>
        <a:spcBef>
          <a:spcPct val="0"/>
        </a:spcBef>
        <a:spcAft>
          <a:spcPct val="0"/>
        </a:spcAft>
        <a:defRPr sz="3047">
          <a:solidFill>
            <a:srgbClr val="808080"/>
          </a:solidFill>
          <a:latin typeface="Arial" pitchFamily="34" charset="0"/>
        </a:defRPr>
      </a:lvl8pPr>
      <a:lvl9pPr marL="2786213" algn="l" rtl="0" eaLnBrk="1" fontAlgn="base" hangingPunct="1">
        <a:lnSpc>
          <a:spcPct val="95000"/>
        </a:lnSpc>
        <a:spcBef>
          <a:spcPct val="0"/>
        </a:spcBef>
        <a:spcAft>
          <a:spcPct val="0"/>
        </a:spcAft>
        <a:defRPr sz="3047">
          <a:solidFill>
            <a:srgbClr val="808080"/>
          </a:solidFill>
          <a:latin typeface="Arial" pitchFamily="34" charset="0"/>
        </a:defRPr>
      </a:lvl9pPr>
    </p:titleStyle>
    <p:bodyStyle>
      <a:lvl1pPr marL="0" indent="0" algn="l" rtl="0" eaLnBrk="1" fontAlgn="base" hangingPunct="1">
        <a:lnSpc>
          <a:spcPct val="120000"/>
        </a:lnSpc>
        <a:spcBef>
          <a:spcPts val="0"/>
        </a:spcBef>
        <a:spcAft>
          <a:spcPct val="0"/>
        </a:spcAft>
        <a:buClr>
          <a:schemeClr val="tx1"/>
        </a:buClr>
        <a:buFont typeface="Arial" pitchFamily="34" charset="0"/>
        <a:buNone/>
        <a:defRPr sz="1920" b="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p:bodyStyle>
    <p:otherStyle>
      <a:defPPr>
        <a:defRPr lang="en-US"/>
      </a:defPPr>
      <a:lvl1pPr marL="0" algn="l" defTabSz="1393109" rtl="0" eaLnBrk="1" latinLnBrk="0" hangingPunct="1">
        <a:defRPr sz="2742" kern="1200">
          <a:solidFill>
            <a:schemeClr val="tx1"/>
          </a:solidFill>
          <a:latin typeface="+mn-lt"/>
          <a:ea typeface="+mn-ea"/>
          <a:cs typeface="+mn-cs"/>
        </a:defRPr>
      </a:lvl1pPr>
      <a:lvl2pPr marL="696553" algn="l" defTabSz="1393109" rtl="0" eaLnBrk="1" latinLnBrk="0" hangingPunct="1">
        <a:defRPr sz="2742" kern="1200">
          <a:solidFill>
            <a:schemeClr val="tx1"/>
          </a:solidFill>
          <a:latin typeface="+mn-lt"/>
          <a:ea typeface="+mn-ea"/>
          <a:cs typeface="+mn-cs"/>
        </a:defRPr>
      </a:lvl2pPr>
      <a:lvl3pPr marL="1393109" algn="l" defTabSz="1393109" rtl="0" eaLnBrk="1" latinLnBrk="0" hangingPunct="1">
        <a:defRPr sz="2742" kern="1200">
          <a:solidFill>
            <a:schemeClr val="tx1"/>
          </a:solidFill>
          <a:latin typeface="+mn-lt"/>
          <a:ea typeface="+mn-ea"/>
          <a:cs typeface="+mn-cs"/>
        </a:defRPr>
      </a:lvl3pPr>
      <a:lvl4pPr marL="2089662" algn="l" defTabSz="1393109" rtl="0" eaLnBrk="1" latinLnBrk="0" hangingPunct="1">
        <a:defRPr sz="2742" kern="1200">
          <a:solidFill>
            <a:schemeClr val="tx1"/>
          </a:solidFill>
          <a:latin typeface="+mn-lt"/>
          <a:ea typeface="+mn-ea"/>
          <a:cs typeface="+mn-cs"/>
        </a:defRPr>
      </a:lvl4pPr>
      <a:lvl5pPr marL="2786213" algn="l" defTabSz="1393109" rtl="0" eaLnBrk="1" latinLnBrk="0" hangingPunct="1">
        <a:defRPr sz="2742" kern="1200">
          <a:solidFill>
            <a:schemeClr val="tx1"/>
          </a:solidFill>
          <a:latin typeface="+mn-lt"/>
          <a:ea typeface="+mn-ea"/>
          <a:cs typeface="+mn-cs"/>
        </a:defRPr>
      </a:lvl5pPr>
      <a:lvl6pPr marL="3482768" algn="l" defTabSz="1393109" rtl="0" eaLnBrk="1" latinLnBrk="0" hangingPunct="1">
        <a:defRPr sz="2742" kern="1200">
          <a:solidFill>
            <a:schemeClr val="tx1"/>
          </a:solidFill>
          <a:latin typeface="+mn-lt"/>
          <a:ea typeface="+mn-ea"/>
          <a:cs typeface="+mn-cs"/>
        </a:defRPr>
      </a:lvl6pPr>
      <a:lvl7pPr marL="4179322" algn="l" defTabSz="1393109" rtl="0" eaLnBrk="1" latinLnBrk="0" hangingPunct="1">
        <a:defRPr sz="2742" kern="1200">
          <a:solidFill>
            <a:schemeClr val="tx1"/>
          </a:solidFill>
          <a:latin typeface="+mn-lt"/>
          <a:ea typeface="+mn-ea"/>
          <a:cs typeface="+mn-cs"/>
        </a:defRPr>
      </a:lvl7pPr>
      <a:lvl8pPr marL="4875876" algn="l" defTabSz="1393109" rtl="0" eaLnBrk="1" latinLnBrk="0" hangingPunct="1">
        <a:defRPr sz="2742" kern="1200">
          <a:solidFill>
            <a:schemeClr val="tx1"/>
          </a:solidFill>
          <a:latin typeface="+mn-lt"/>
          <a:ea typeface="+mn-ea"/>
          <a:cs typeface="+mn-cs"/>
        </a:defRPr>
      </a:lvl8pPr>
      <a:lvl9pPr marL="5572429" algn="l" defTabSz="1393109" rtl="0" eaLnBrk="1" latinLnBrk="0" hangingPunct="1">
        <a:defRPr sz="2742"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768">
          <p15:clr>
            <a:srgbClr val="F26B43"/>
          </p15:clr>
        </p15:guide>
        <p15:guide id="1" pos="305">
          <p15:clr>
            <a:srgbClr val="F26B43"/>
          </p15:clr>
        </p15:guide>
        <p15:guide id="2" pos="7375">
          <p15:clr>
            <a:srgbClr val="F26B43"/>
          </p15:clr>
        </p15:guide>
        <p15:guide id="3" orient="horz" pos="4008">
          <p15:clr>
            <a:srgbClr val="F26B43"/>
          </p15:clr>
        </p15:guide>
        <p15:guide id="4" orient="horz" pos="9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8.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hdphoto7.wdp"/><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8.png"/><Relationship Id="rId7" Type="http://schemas.openxmlformats.org/officeDocument/2006/relationships/image" Target="../media/image40.png"/><Relationship Id="rId12" Type="http://schemas.microsoft.com/office/2007/relationships/hdphoto" Target="../media/hdphoto13.wdp"/><Relationship Id="rId2"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10.wdp"/><Relationship Id="rId11" Type="http://schemas.openxmlformats.org/officeDocument/2006/relationships/image" Target="../media/image42.pn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11" Type="http://schemas.microsoft.com/office/2007/relationships/hdphoto" Target="../media/hdphoto6.wdp"/><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C1F38-9826-4E8E-FB35-8B92D02582CF}"/>
              </a:ext>
            </a:extLst>
          </p:cNvPr>
          <p:cNvPicPr>
            <a:picLocks noChangeAspect="1"/>
          </p:cNvPicPr>
          <p:nvPr/>
        </p:nvPicPr>
        <p:blipFill>
          <a:blip r:embed="rId2"/>
          <a:srcRect t="834" b="801"/>
          <a:stretch/>
        </p:blipFill>
        <p:spPr>
          <a:xfrm>
            <a:off x="6832264" y="0"/>
            <a:ext cx="7798136" cy="8229600"/>
          </a:xfrm>
          <a:prstGeom prst="rect">
            <a:avLst/>
          </a:prstGeom>
        </p:spPr>
      </p:pic>
      <p:sp>
        <p:nvSpPr>
          <p:cNvPr id="4" name="Rectangle 3">
            <a:extLst>
              <a:ext uri="{FF2B5EF4-FFF2-40B4-BE49-F238E27FC236}">
                <a16:creationId xmlns:a16="http://schemas.microsoft.com/office/drawing/2014/main" id="{598FE1CA-90AC-A741-F520-1E5F39217403}"/>
              </a:ext>
            </a:extLst>
          </p:cNvPr>
          <p:cNvSpPr/>
          <p:nvPr/>
        </p:nvSpPr>
        <p:spPr>
          <a:xfrm>
            <a:off x="13001105" y="7880465"/>
            <a:ext cx="1504604" cy="224444"/>
          </a:xfrm>
          <a:prstGeom prst="rect">
            <a:avLst/>
          </a:prstGeom>
          <a:solidFill>
            <a:srgbClr val="058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green text">
            <a:extLst>
              <a:ext uri="{FF2B5EF4-FFF2-40B4-BE49-F238E27FC236}">
                <a16:creationId xmlns:a16="http://schemas.microsoft.com/office/drawing/2014/main" id="{CEA3958A-5D04-AE73-2E3B-582005DD3FB1}"/>
              </a:ext>
            </a:extLst>
          </p:cNvPr>
          <p:cNvPicPr>
            <a:picLocks noChangeAspect="1"/>
          </p:cNvPicPr>
          <p:nvPr/>
        </p:nvPicPr>
        <p:blipFill>
          <a:blip r:embed="rId3"/>
          <a:stretch>
            <a:fillRect/>
          </a:stretch>
        </p:blipFill>
        <p:spPr>
          <a:xfrm>
            <a:off x="182881" y="444067"/>
            <a:ext cx="6448508" cy="1399327"/>
          </a:xfrm>
          <a:prstGeom prst="rect">
            <a:avLst/>
          </a:prstGeom>
        </p:spPr>
      </p:pic>
      <p:sp>
        <p:nvSpPr>
          <p:cNvPr id="9" name="Text 0">
            <a:extLst>
              <a:ext uri="{FF2B5EF4-FFF2-40B4-BE49-F238E27FC236}">
                <a16:creationId xmlns:a16="http://schemas.microsoft.com/office/drawing/2014/main" id="{CF97A34F-63C9-BED9-7FA1-82662E9F5EBD}"/>
              </a:ext>
            </a:extLst>
          </p:cNvPr>
          <p:cNvSpPr/>
          <p:nvPr/>
        </p:nvSpPr>
        <p:spPr>
          <a:xfrm>
            <a:off x="182880" y="2474339"/>
            <a:ext cx="6448508" cy="1017925"/>
          </a:xfrm>
          <a:prstGeom prst="rect">
            <a:avLst/>
          </a:prstGeom>
          <a:noFill/>
          <a:ln/>
        </p:spPr>
        <p:txBody>
          <a:bodyPr wrap="square" lIns="0" tIns="0" rIns="0" bIns="0" rtlCol="0" anchor="t"/>
          <a:lstStyle/>
          <a:p>
            <a:pPr marL="0" indent="0" algn="l">
              <a:buNone/>
            </a:pPr>
            <a:r>
              <a:rPr lang="en-US" sz="2000" dirty="0">
                <a:solidFill>
                  <a:srgbClr val="0A7E42"/>
                </a:solidFill>
                <a:latin typeface="Unbounded" pitchFamily="34" charset="0"/>
                <a:ea typeface="Unbounded" pitchFamily="34" charset="-122"/>
                <a:cs typeface="Unbounded" pitchFamily="34" charset="-120"/>
              </a:rPr>
              <a:t>Moonlight: Enhanced Deep Learning for Breast Cancer Detection</a:t>
            </a:r>
            <a:endParaRPr lang="en-US" sz="2000" dirty="0">
              <a:solidFill>
                <a:srgbClr val="0A7E42"/>
              </a:solidFill>
            </a:endParaRPr>
          </a:p>
        </p:txBody>
      </p:sp>
      <p:sp>
        <p:nvSpPr>
          <p:cNvPr id="11" name="TextBox 10">
            <a:extLst>
              <a:ext uri="{FF2B5EF4-FFF2-40B4-BE49-F238E27FC236}">
                <a16:creationId xmlns:a16="http://schemas.microsoft.com/office/drawing/2014/main" id="{665A7DD7-8F9B-6D63-079B-697D6D7FCE1F}"/>
              </a:ext>
            </a:extLst>
          </p:cNvPr>
          <p:cNvSpPr txBox="1"/>
          <p:nvPr/>
        </p:nvSpPr>
        <p:spPr>
          <a:xfrm>
            <a:off x="182879" y="3199876"/>
            <a:ext cx="6448508" cy="584775"/>
          </a:xfrm>
          <a:prstGeom prst="rect">
            <a:avLst/>
          </a:prstGeom>
          <a:noFill/>
        </p:spPr>
        <p:txBody>
          <a:bodyPr wrap="square">
            <a:spAutoFit/>
          </a:bodyPr>
          <a:lstStyle/>
          <a:p>
            <a:pPr marL="0" indent="0" algn="just">
              <a:buNone/>
            </a:pPr>
            <a:r>
              <a:rPr lang="en-US" sz="1600" dirty="0">
                <a:solidFill>
                  <a:schemeClr val="accent6">
                    <a:lumMod val="60000"/>
                    <a:lumOff val="40000"/>
                  </a:schemeClr>
                </a:solidFill>
                <a:latin typeface="Cabin" pitchFamily="34" charset="0"/>
                <a:ea typeface="Cabin" pitchFamily="34" charset="-122"/>
                <a:cs typeface="Cabin" pitchFamily="34" charset="-120"/>
              </a:rPr>
              <a:t>An advanced framework designed to improve accuracy, robustness, and interpretability of breast cancer diagnosis from histopathological images.</a:t>
            </a:r>
            <a:endParaRPr lang="en-US" sz="1600" dirty="0">
              <a:solidFill>
                <a:schemeClr val="accent6">
                  <a:lumMod val="60000"/>
                  <a:lumOff val="40000"/>
                </a:schemeClr>
              </a:solidFill>
            </a:endParaRPr>
          </a:p>
        </p:txBody>
      </p:sp>
      <p:grpSp>
        <p:nvGrpSpPr>
          <p:cNvPr id="16" name="Group 15">
            <a:extLst>
              <a:ext uri="{FF2B5EF4-FFF2-40B4-BE49-F238E27FC236}">
                <a16:creationId xmlns:a16="http://schemas.microsoft.com/office/drawing/2014/main" id="{BC88A53B-D4FF-E1A1-F38A-7C2CAABE42EC}"/>
              </a:ext>
            </a:extLst>
          </p:cNvPr>
          <p:cNvGrpSpPr/>
          <p:nvPr/>
        </p:nvGrpSpPr>
        <p:grpSpPr>
          <a:xfrm>
            <a:off x="182881" y="4606484"/>
            <a:ext cx="1126536" cy="1498711"/>
            <a:chOff x="5966799" y="2054935"/>
            <a:chExt cx="1126536" cy="1498711"/>
          </a:xfrm>
        </p:grpSpPr>
        <p:sp>
          <p:nvSpPr>
            <p:cNvPr id="17" name="Rectangle 16">
              <a:extLst>
                <a:ext uri="{FF2B5EF4-FFF2-40B4-BE49-F238E27FC236}">
                  <a16:creationId xmlns:a16="http://schemas.microsoft.com/office/drawing/2014/main" id="{8BB77F14-B85A-9B01-3535-08220A07B411}"/>
                </a:ext>
              </a:extLst>
            </p:cNvPr>
            <p:cNvSpPr/>
            <p:nvPr/>
          </p:nvSpPr>
          <p:spPr bwMode="auto">
            <a:xfrm>
              <a:off x="5966799" y="2054935"/>
              <a:ext cx="1054800" cy="1440000"/>
            </a:xfrm>
            <a:prstGeom prst="rect">
              <a:avLst/>
            </a:prstGeom>
            <a:gradFill flip="none" rotWithShape="1">
              <a:gsLst>
                <a:gs pos="0">
                  <a:srgbClr val="92D050"/>
                </a:gs>
                <a:gs pos="100000">
                  <a:srgbClr val="0A7E42"/>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defTabSz="914347" fontAlgn="base">
                <a:spcBef>
                  <a:spcPct val="0"/>
                </a:spcBef>
                <a:spcAft>
                  <a:spcPct val="0"/>
                </a:spcAft>
              </a:pPr>
              <a:endParaRPr lang="en-US" sz="1600" dirty="0">
                <a:latin typeface="Arial" pitchFamily="34" charset="0"/>
              </a:endParaRPr>
            </a:p>
          </p:txBody>
        </p:sp>
        <p:pic>
          <p:nvPicPr>
            <p:cNvPr id="18" name="Picture 17">
              <a:extLst>
                <a:ext uri="{FF2B5EF4-FFF2-40B4-BE49-F238E27FC236}">
                  <a16:creationId xmlns:a16="http://schemas.microsoft.com/office/drawing/2014/main" id="{D7F38A2B-9C04-2DE4-49C5-31E1CCD4BC73}"/>
                </a:ext>
              </a:extLst>
            </p:cNvPr>
            <p:cNvPicPr preferRelativeResize="0">
              <a:picLocks noChangeAspect="1"/>
            </p:cNvPicPr>
            <p:nvPr/>
          </p:nvPicPr>
          <p:blipFill>
            <a:blip r:embed="rId4"/>
            <a:srcRect l="11066" r="14253"/>
            <a:stretch/>
          </p:blipFill>
          <p:spPr>
            <a:xfrm>
              <a:off x="6038067" y="2113646"/>
              <a:ext cx="1055268" cy="1440000"/>
            </a:xfrm>
            <a:prstGeom prst="rect">
              <a:avLst/>
            </a:prstGeom>
            <a:ln w="19050">
              <a:solidFill>
                <a:srgbClr val="A2A9AF"/>
              </a:solidFill>
            </a:ln>
          </p:spPr>
        </p:pic>
      </p:grpSp>
      <p:sp>
        <p:nvSpPr>
          <p:cNvPr id="19" name="Rectangle 18">
            <a:extLst>
              <a:ext uri="{FF2B5EF4-FFF2-40B4-BE49-F238E27FC236}">
                <a16:creationId xmlns:a16="http://schemas.microsoft.com/office/drawing/2014/main" id="{DE817FF5-D593-BFE3-4F8A-79456B4CA964}"/>
              </a:ext>
            </a:extLst>
          </p:cNvPr>
          <p:cNvSpPr/>
          <p:nvPr/>
        </p:nvSpPr>
        <p:spPr>
          <a:xfrm>
            <a:off x="1388568" y="4726159"/>
            <a:ext cx="6167073" cy="1200650"/>
          </a:xfrm>
          <a:prstGeom prst="rect">
            <a:avLst/>
          </a:prstGeom>
        </p:spPr>
        <p:txBody>
          <a:bodyPr wrap="none">
            <a:spAutoFit/>
          </a:bodyPr>
          <a:lstStyle/>
          <a:p>
            <a:r>
              <a:rPr lang="en-US" sz="1802" dirty="0">
                <a:solidFill>
                  <a:srgbClr val="0A7E42"/>
                </a:solidFill>
                <a:latin typeface="Cabin" panose="020B0604020202020204" charset="0"/>
                <a:cs typeface="SABIC Typeface Headline" panose="020B0603060202020204" pitchFamily="34" charset="0"/>
              </a:rPr>
              <a:t>Dr. Muzammil Behzad</a:t>
            </a:r>
          </a:p>
          <a:p>
            <a:r>
              <a:rPr lang="en-US" dirty="0">
                <a:latin typeface="Cabin" panose="020B0604020202020204" charset="0"/>
              </a:rPr>
              <a:t>Assistant Professor</a:t>
            </a:r>
          </a:p>
          <a:p>
            <a:r>
              <a:rPr lang="en-US" dirty="0">
                <a:latin typeface="Cabin" panose="020B0604020202020204" charset="0"/>
              </a:rPr>
              <a:t>Information &amp; Computer Science Department,</a:t>
            </a:r>
          </a:p>
          <a:p>
            <a:r>
              <a:rPr lang="en-US" dirty="0">
                <a:latin typeface="Cabin" panose="020B0604020202020204" charset="0"/>
              </a:rPr>
              <a:t>King Fahd University of Petroleum and Minerals, Saudi Arabia.</a:t>
            </a:r>
          </a:p>
        </p:txBody>
      </p:sp>
      <p:grpSp>
        <p:nvGrpSpPr>
          <p:cNvPr id="20" name="Group 19">
            <a:extLst>
              <a:ext uri="{FF2B5EF4-FFF2-40B4-BE49-F238E27FC236}">
                <a16:creationId xmlns:a16="http://schemas.microsoft.com/office/drawing/2014/main" id="{A6E4FC4E-6F42-7B2E-65F0-5E38620862B8}"/>
              </a:ext>
            </a:extLst>
          </p:cNvPr>
          <p:cNvGrpSpPr/>
          <p:nvPr/>
        </p:nvGrpSpPr>
        <p:grpSpPr>
          <a:xfrm>
            <a:off x="190764" y="6439514"/>
            <a:ext cx="1118653" cy="1506594"/>
            <a:chOff x="5974682" y="2047052"/>
            <a:chExt cx="1118653" cy="1506594"/>
          </a:xfrm>
        </p:grpSpPr>
        <p:sp>
          <p:nvSpPr>
            <p:cNvPr id="21" name="Rectangle 20">
              <a:extLst>
                <a:ext uri="{FF2B5EF4-FFF2-40B4-BE49-F238E27FC236}">
                  <a16:creationId xmlns:a16="http://schemas.microsoft.com/office/drawing/2014/main" id="{43B8490C-E688-9409-33AE-3F7FF727CCFC}"/>
                </a:ext>
              </a:extLst>
            </p:cNvPr>
            <p:cNvSpPr/>
            <p:nvPr/>
          </p:nvSpPr>
          <p:spPr bwMode="auto">
            <a:xfrm>
              <a:off x="5974682" y="2047052"/>
              <a:ext cx="1054800" cy="1440000"/>
            </a:xfrm>
            <a:prstGeom prst="rect">
              <a:avLst/>
            </a:prstGeom>
            <a:gradFill flip="none" rotWithShape="1">
              <a:gsLst>
                <a:gs pos="0">
                  <a:srgbClr val="92D050"/>
                </a:gs>
                <a:gs pos="100000">
                  <a:srgbClr val="0A7E42"/>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defTabSz="914347" fontAlgn="base">
                <a:spcBef>
                  <a:spcPct val="0"/>
                </a:spcBef>
                <a:spcAft>
                  <a:spcPct val="0"/>
                </a:spcAft>
              </a:pPr>
              <a:endParaRPr lang="en-US" sz="1600" dirty="0">
                <a:latin typeface="Arial" pitchFamily="34" charset="0"/>
              </a:endParaRPr>
            </a:p>
          </p:txBody>
        </p:sp>
        <p:pic>
          <p:nvPicPr>
            <p:cNvPr id="22" name="Picture 21">
              <a:extLst>
                <a:ext uri="{FF2B5EF4-FFF2-40B4-BE49-F238E27FC236}">
                  <a16:creationId xmlns:a16="http://schemas.microsoft.com/office/drawing/2014/main" id="{70742495-0F1B-C71B-B95E-77B499136DCB}"/>
                </a:ext>
              </a:extLst>
            </p:cNvPr>
            <p:cNvPicPr preferRelativeResize="0">
              <a:picLocks noChangeAspect="1"/>
            </p:cNvPicPr>
            <p:nvPr/>
          </p:nvPicPr>
          <p:blipFill>
            <a:blip r:embed="rId5"/>
            <a:srcRect l="4627" r="4627"/>
            <a:stretch/>
          </p:blipFill>
          <p:spPr>
            <a:xfrm>
              <a:off x="6038067" y="2113646"/>
              <a:ext cx="1055268" cy="1440000"/>
            </a:xfrm>
            <a:prstGeom prst="rect">
              <a:avLst/>
            </a:prstGeom>
            <a:ln w="19050">
              <a:solidFill>
                <a:srgbClr val="A2A9AF"/>
              </a:solidFill>
            </a:ln>
          </p:spPr>
        </p:pic>
      </p:grpSp>
      <p:sp>
        <p:nvSpPr>
          <p:cNvPr id="23" name="Rectangle 22">
            <a:extLst>
              <a:ext uri="{FF2B5EF4-FFF2-40B4-BE49-F238E27FC236}">
                <a16:creationId xmlns:a16="http://schemas.microsoft.com/office/drawing/2014/main" id="{A06BD457-C73A-F260-C664-8332B571AAE1}"/>
              </a:ext>
            </a:extLst>
          </p:cNvPr>
          <p:cNvSpPr/>
          <p:nvPr/>
        </p:nvSpPr>
        <p:spPr>
          <a:xfrm>
            <a:off x="1388568" y="6567072"/>
            <a:ext cx="6167073" cy="1200650"/>
          </a:xfrm>
          <a:prstGeom prst="rect">
            <a:avLst/>
          </a:prstGeom>
        </p:spPr>
        <p:txBody>
          <a:bodyPr wrap="none">
            <a:spAutoFit/>
          </a:bodyPr>
          <a:lstStyle/>
          <a:p>
            <a:r>
              <a:rPr lang="en-US" sz="1802" dirty="0">
                <a:solidFill>
                  <a:srgbClr val="0A7E42"/>
                </a:solidFill>
                <a:latin typeface="Cabin" panose="020B0604020202020204" charset="0"/>
                <a:cs typeface="SABIC Typeface Headline" panose="020B0603060202020204" pitchFamily="34" charset="0"/>
              </a:rPr>
              <a:t>Eng. Hassan Al-Dahneen</a:t>
            </a:r>
          </a:p>
          <a:p>
            <a:r>
              <a:rPr lang="en-US" dirty="0">
                <a:latin typeface="Cabin" panose="020B0604020202020204" charset="0"/>
              </a:rPr>
              <a:t>MX Student – Artificial Intelligence</a:t>
            </a:r>
          </a:p>
          <a:p>
            <a:r>
              <a:rPr lang="en-US" dirty="0">
                <a:latin typeface="Cabin" panose="020B0604020202020204" charset="0"/>
              </a:rPr>
              <a:t>Information &amp; Computer Science Department,</a:t>
            </a:r>
          </a:p>
          <a:p>
            <a:r>
              <a:rPr lang="en-US" dirty="0">
                <a:latin typeface="Cabin" panose="020B0604020202020204" charset="0"/>
              </a:rPr>
              <a:t>King Fahd University of Petroleum and Minerals, Saudi Arabia.</a:t>
            </a:r>
          </a:p>
        </p:txBody>
      </p:sp>
    </p:spTree>
    <p:extLst>
      <p:ext uri="{BB962C8B-B14F-4D97-AF65-F5344CB8AC3E}">
        <p14:creationId xmlns:p14="http://schemas.microsoft.com/office/powerpoint/2010/main" val="179469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0FDC-481F-88A4-2FDA-F5A7A2341E41}"/>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A1C7E5C9-1B36-66D1-9DB9-7E8A776C390D}"/>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37829786-1A2F-8D2C-6692-D4326488F89E}"/>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BB2D845F-0F83-4FE5-53B6-43269BB4079D}"/>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A37F0C75-89C7-56AE-7FBB-5994DF3F8D15}"/>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Training, Testing and Interpretability</a:t>
            </a:r>
          </a:p>
        </p:txBody>
      </p:sp>
      <p:sp>
        <p:nvSpPr>
          <p:cNvPr id="2" name="Right Arrow 2">
            <a:extLst>
              <a:ext uri="{FF2B5EF4-FFF2-40B4-BE49-F238E27FC236}">
                <a16:creationId xmlns:a16="http://schemas.microsoft.com/office/drawing/2014/main" id="{C40EA572-C6F8-B597-565A-9FA0FD5B0684}"/>
              </a:ext>
            </a:extLst>
          </p:cNvPr>
          <p:cNvSpPr/>
          <p:nvPr/>
        </p:nvSpPr>
        <p:spPr>
          <a:xfrm>
            <a:off x="586755" y="3772878"/>
            <a:ext cx="2017945" cy="133123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3" name="Right Arrow 3">
            <a:extLst>
              <a:ext uri="{FF2B5EF4-FFF2-40B4-BE49-F238E27FC236}">
                <a16:creationId xmlns:a16="http://schemas.microsoft.com/office/drawing/2014/main" id="{9D97E871-A1AB-864C-217A-538808798D00}"/>
              </a:ext>
            </a:extLst>
          </p:cNvPr>
          <p:cNvSpPr/>
          <p:nvPr/>
        </p:nvSpPr>
        <p:spPr>
          <a:xfrm>
            <a:off x="6526986" y="3772878"/>
            <a:ext cx="2017945" cy="133123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Right Arrow 4">
            <a:extLst>
              <a:ext uri="{FF2B5EF4-FFF2-40B4-BE49-F238E27FC236}">
                <a16:creationId xmlns:a16="http://schemas.microsoft.com/office/drawing/2014/main" id="{310CF8DD-2073-2C52-985A-F732604CE22D}"/>
              </a:ext>
            </a:extLst>
          </p:cNvPr>
          <p:cNvSpPr/>
          <p:nvPr/>
        </p:nvSpPr>
        <p:spPr>
          <a:xfrm>
            <a:off x="8706752" y="3772878"/>
            <a:ext cx="2017945" cy="133123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52A5F334-1D90-A95D-F5B1-053862243B1A}"/>
              </a:ext>
            </a:extLst>
          </p:cNvPr>
          <p:cNvSpPr txBox="1"/>
          <p:nvPr/>
        </p:nvSpPr>
        <p:spPr>
          <a:xfrm>
            <a:off x="758933" y="4288061"/>
            <a:ext cx="1076057" cy="323165"/>
          </a:xfrm>
          <a:prstGeom prst="rect">
            <a:avLst/>
          </a:prstGeom>
          <a:noFill/>
        </p:spPr>
        <p:txBody>
          <a:bodyPr wrap="square" rtlCol="0">
            <a:spAutoFit/>
          </a:bodyPr>
          <a:lstStyle/>
          <a:p>
            <a:pPr algn="ctr"/>
            <a:r>
              <a:rPr lang="en-US" altLang="ko-KR" sz="1500" dirty="0">
                <a:solidFill>
                  <a:schemeClr val="bg1"/>
                </a:solidFill>
                <a:latin typeface="Cabin" pitchFamily="34" charset="0"/>
              </a:rPr>
              <a:t>Input</a:t>
            </a:r>
            <a:endParaRPr lang="ko-KR" altLang="en-US" sz="1500" dirty="0">
              <a:solidFill>
                <a:schemeClr val="bg1"/>
              </a:solidFill>
              <a:latin typeface="Cabin" pitchFamily="34" charset="0"/>
            </a:endParaRPr>
          </a:p>
        </p:txBody>
      </p:sp>
      <p:sp>
        <p:nvSpPr>
          <p:cNvPr id="6" name="TextBox 5">
            <a:extLst>
              <a:ext uri="{FF2B5EF4-FFF2-40B4-BE49-F238E27FC236}">
                <a16:creationId xmlns:a16="http://schemas.microsoft.com/office/drawing/2014/main" id="{E0ABB7EB-188C-4762-2E25-9BFDCFEAFD15}"/>
              </a:ext>
            </a:extLst>
          </p:cNvPr>
          <p:cNvSpPr txBox="1"/>
          <p:nvPr/>
        </p:nvSpPr>
        <p:spPr>
          <a:xfrm>
            <a:off x="6552271" y="4161494"/>
            <a:ext cx="1512074" cy="553998"/>
          </a:xfrm>
          <a:prstGeom prst="rect">
            <a:avLst/>
          </a:prstGeom>
          <a:noFill/>
        </p:spPr>
        <p:txBody>
          <a:bodyPr wrap="square" rtlCol="0">
            <a:spAutoFit/>
          </a:bodyPr>
          <a:lstStyle/>
          <a:p>
            <a:pPr algn="ctr"/>
            <a:r>
              <a:rPr lang="en-US" altLang="ko-KR" sz="1500" dirty="0">
                <a:solidFill>
                  <a:schemeClr val="bg1"/>
                </a:solidFill>
                <a:latin typeface="Cabin" pitchFamily="34" charset="0"/>
              </a:rPr>
              <a:t>Testing and Evaluation</a:t>
            </a:r>
            <a:endParaRPr lang="ko-KR" altLang="en-US" sz="1500" dirty="0">
              <a:solidFill>
                <a:schemeClr val="bg1"/>
              </a:solidFill>
              <a:latin typeface="Cabin" pitchFamily="34" charset="0"/>
            </a:endParaRPr>
          </a:p>
        </p:txBody>
      </p:sp>
      <p:sp>
        <p:nvSpPr>
          <p:cNvPr id="7" name="TextBox 6">
            <a:extLst>
              <a:ext uri="{FF2B5EF4-FFF2-40B4-BE49-F238E27FC236}">
                <a16:creationId xmlns:a16="http://schemas.microsoft.com/office/drawing/2014/main" id="{706ADD1A-21CC-A7CA-2473-E143831B0842}"/>
              </a:ext>
            </a:extLst>
          </p:cNvPr>
          <p:cNvSpPr txBox="1"/>
          <p:nvPr/>
        </p:nvSpPr>
        <p:spPr>
          <a:xfrm>
            <a:off x="8827376" y="4276911"/>
            <a:ext cx="1676839" cy="323165"/>
          </a:xfrm>
          <a:prstGeom prst="rect">
            <a:avLst/>
          </a:prstGeom>
          <a:noFill/>
        </p:spPr>
        <p:txBody>
          <a:bodyPr wrap="square" rtlCol="0">
            <a:spAutoFit/>
          </a:bodyPr>
          <a:lstStyle/>
          <a:p>
            <a:pPr algn="ctr"/>
            <a:r>
              <a:rPr lang="en-US" altLang="ko-KR" sz="1500" dirty="0">
                <a:solidFill>
                  <a:schemeClr val="bg1"/>
                </a:solidFill>
                <a:latin typeface="Cabin" pitchFamily="34" charset="0"/>
              </a:rPr>
              <a:t>Visual Explanation</a:t>
            </a:r>
            <a:endParaRPr lang="ko-KR" altLang="en-US" sz="1500" dirty="0">
              <a:solidFill>
                <a:schemeClr val="bg1"/>
              </a:solidFill>
              <a:latin typeface="Cabin" pitchFamily="34" charset="0"/>
            </a:endParaRPr>
          </a:p>
        </p:txBody>
      </p:sp>
      <p:grpSp>
        <p:nvGrpSpPr>
          <p:cNvPr id="8" name="Group 7">
            <a:extLst>
              <a:ext uri="{FF2B5EF4-FFF2-40B4-BE49-F238E27FC236}">
                <a16:creationId xmlns:a16="http://schemas.microsoft.com/office/drawing/2014/main" id="{FE592FA2-E631-483C-569C-6689FBC0C0AE}"/>
              </a:ext>
            </a:extLst>
          </p:cNvPr>
          <p:cNvGrpSpPr/>
          <p:nvPr/>
        </p:nvGrpSpPr>
        <p:grpSpPr>
          <a:xfrm>
            <a:off x="2781325" y="2652174"/>
            <a:ext cx="3626948" cy="3572641"/>
            <a:chOff x="2175982" y="2022748"/>
            <a:chExt cx="3524673" cy="3471894"/>
          </a:xfrm>
        </p:grpSpPr>
        <p:sp>
          <p:nvSpPr>
            <p:cNvPr id="9" name="Block Arc 8">
              <a:extLst>
                <a:ext uri="{FF2B5EF4-FFF2-40B4-BE49-F238E27FC236}">
                  <a16:creationId xmlns:a16="http://schemas.microsoft.com/office/drawing/2014/main" id="{EBA88FED-833B-16C5-2618-57DD679F42B0}"/>
                </a:ext>
              </a:extLst>
            </p:cNvPr>
            <p:cNvSpPr/>
            <p:nvPr/>
          </p:nvSpPr>
          <p:spPr>
            <a:xfrm>
              <a:off x="2460500" y="2326681"/>
              <a:ext cx="2906073" cy="2906073"/>
            </a:xfrm>
            <a:prstGeom prst="blockArc">
              <a:avLst>
                <a:gd name="adj1" fmla="val 12835057"/>
                <a:gd name="adj2" fmla="val 9708188"/>
                <a:gd name="adj3" fmla="val 696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Oval 9">
              <a:extLst>
                <a:ext uri="{FF2B5EF4-FFF2-40B4-BE49-F238E27FC236}">
                  <a16:creationId xmlns:a16="http://schemas.microsoft.com/office/drawing/2014/main" id="{579C3F61-F179-F920-271D-FF33FD14BA8D}"/>
                </a:ext>
              </a:extLst>
            </p:cNvPr>
            <p:cNvSpPr/>
            <p:nvPr/>
          </p:nvSpPr>
          <p:spPr>
            <a:xfrm>
              <a:off x="2175982" y="3352711"/>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0">
              <a:extLst>
                <a:ext uri="{FF2B5EF4-FFF2-40B4-BE49-F238E27FC236}">
                  <a16:creationId xmlns:a16="http://schemas.microsoft.com/office/drawing/2014/main" id="{2BB01F0A-B8EC-3FCE-516D-96D5FCFB29B3}"/>
                </a:ext>
              </a:extLst>
            </p:cNvPr>
            <p:cNvSpPr/>
            <p:nvPr/>
          </p:nvSpPr>
          <p:spPr>
            <a:xfrm>
              <a:off x="3486530" y="4640630"/>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6A109656-3ABA-5A6F-CE00-CFDFFF4537AF}"/>
                </a:ext>
              </a:extLst>
            </p:cNvPr>
            <p:cNvSpPr/>
            <p:nvPr/>
          </p:nvSpPr>
          <p:spPr>
            <a:xfrm>
              <a:off x="4784222" y="3352711"/>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C5B97340-330A-15D3-5A1E-B3D4C50060FB}"/>
                </a:ext>
              </a:extLst>
            </p:cNvPr>
            <p:cNvSpPr/>
            <p:nvPr/>
          </p:nvSpPr>
          <p:spPr>
            <a:xfrm>
              <a:off x="3486530" y="2022748"/>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653436E-E4FC-1A2F-B84C-2B758F6B421C}"/>
                </a:ext>
              </a:extLst>
            </p:cNvPr>
            <p:cNvSpPr/>
            <p:nvPr/>
          </p:nvSpPr>
          <p:spPr>
            <a:xfrm>
              <a:off x="3337956" y="3188977"/>
              <a:ext cx="1138304" cy="1138304"/>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Isosceles Triangle 14">
              <a:extLst>
                <a:ext uri="{FF2B5EF4-FFF2-40B4-BE49-F238E27FC236}">
                  <a16:creationId xmlns:a16="http://schemas.microsoft.com/office/drawing/2014/main" id="{27BFB092-DECD-EDC8-A59F-BEAB80EE1088}"/>
                </a:ext>
              </a:extLst>
            </p:cNvPr>
            <p:cNvSpPr/>
            <p:nvPr/>
          </p:nvSpPr>
          <p:spPr>
            <a:xfrm rot="12600000">
              <a:off x="2504961" y="2977587"/>
              <a:ext cx="422993" cy="364649"/>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TextBox 15">
              <a:extLst>
                <a:ext uri="{FF2B5EF4-FFF2-40B4-BE49-F238E27FC236}">
                  <a16:creationId xmlns:a16="http://schemas.microsoft.com/office/drawing/2014/main" id="{563EA341-153B-0078-1188-468F97F1AF22}"/>
                </a:ext>
              </a:extLst>
            </p:cNvPr>
            <p:cNvSpPr txBox="1"/>
            <p:nvPr/>
          </p:nvSpPr>
          <p:spPr>
            <a:xfrm>
              <a:off x="3381365" y="3488940"/>
              <a:ext cx="1064342" cy="538375"/>
            </a:xfrm>
            <a:prstGeom prst="rect">
              <a:avLst/>
            </a:prstGeom>
            <a:noFill/>
          </p:spPr>
          <p:txBody>
            <a:bodyPr wrap="square" rtlCol="0">
              <a:spAutoFit/>
            </a:bodyPr>
            <a:lstStyle/>
            <a:p>
              <a:pPr algn="ctr"/>
              <a:r>
                <a:rPr lang="en-US" altLang="ko-KR" sz="1500" dirty="0">
                  <a:solidFill>
                    <a:schemeClr val="bg1"/>
                  </a:solidFill>
                  <a:latin typeface="Cabin" pitchFamily="34" charset="0"/>
                </a:rPr>
                <a:t>Processing &amp; Training</a:t>
              </a:r>
              <a:endParaRPr lang="ko-KR" altLang="en-US" sz="1500" dirty="0">
                <a:solidFill>
                  <a:schemeClr val="bg1"/>
                </a:solidFill>
                <a:latin typeface="Cabin" pitchFamily="34" charset="0"/>
              </a:endParaRPr>
            </a:p>
          </p:txBody>
        </p:sp>
        <p:sp>
          <p:nvSpPr>
            <p:cNvPr id="17" name="TextBox 16">
              <a:extLst>
                <a:ext uri="{FF2B5EF4-FFF2-40B4-BE49-F238E27FC236}">
                  <a16:creationId xmlns:a16="http://schemas.microsoft.com/office/drawing/2014/main" id="{51C7B8B6-417A-F0E0-92B4-1B31ADC9EDD1}"/>
                </a:ext>
              </a:extLst>
            </p:cNvPr>
            <p:cNvSpPr txBox="1"/>
            <p:nvPr/>
          </p:nvSpPr>
          <p:spPr>
            <a:xfrm>
              <a:off x="3569983" y="2164565"/>
              <a:ext cx="707607" cy="508465"/>
            </a:xfrm>
            <a:prstGeom prst="rect">
              <a:avLst/>
            </a:prstGeom>
            <a:noFill/>
          </p:spPr>
          <p:txBody>
            <a:bodyPr wrap="square" rtlCol="0">
              <a:spAutoFit/>
            </a:bodyPr>
            <a:lstStyle/>
            <a:p>
              <a:pPr algn="ctr"/>
              <a:r>
                <a:rPr lang="en-US" altLang="ko-KR" sz="1400" dirty="0">
                  <a:solidFill>
                    <a:schemeClr val="bg1"/>
                  </a:solidFill>
                  <a:cs typeface="Arial" pitchFamily="34" charset="0"/>
                </a:rPr>
                <a:t>Save Best</a:t>
              </a:r>
              <a:endParaRPr lang="ko-KR" altLang="en-US" sz="1400" dirty="0">
                <a:solidFill>
                  <a:schemeClr val="bg1"/>
                </a:solidFill>
                <a:cs typeface="Arial" pitchFamily="34" charset="0"/>
              </a:endParaRPr>
            </a:p>
          </p:txBody>
        </p:sp>
        <p:sp>
          <p:nvSpPr>
            <p:cNvPr id="18" name="TextBox 17">
              <a:extLst>
                <a:ext uri="{FF2B5EF4-FFF2-40B4-BE49-F238E27FC236}">
                  <a16:creationId xmlns:a16="http://schemas.microsoft.com/office/drawing/2014/main" id="{5F43FF45-0B0B-5674-3746-642F8E1CBD84}"/>
                </a:ext>
              </a:extLst>
            </p:cNvPr>
            <p:cNvSpPr txBox="1"/>
            <p:nvPr/>
          </p:nvSpPr>
          <p:spPr>
            <a:xfrm>
              <a:off x="2185371" y="3637474"/>
              <a:ext cx="835231" cy="299098"/>
            </a:xfrm>
            <a:prstGeom prst="rect">
              <a:avLst/>
            </a:prstGeom>
            <a:noFill/>
          </p:spPr>
          <p:txBody>
            <a:bodyPr wrap="square" rtlCol="0">
              <a:spAutoFit/>
            </a:bodyPr>
            <a:lstStyle/>
            <a:p>
              <a:pPr algn="ctr"/>
              <a:r>
                <a:rPr lang="en-US" altLang="ko-KR" sz="1400" dirty="0">
                  <a:solidFill>
                    <a:schemeClr val="bg1"/>
                  </a:solidFill>
                  <a:cs typeface="Arial" pitchFamily="34" charset="0"/>
                </a:rPr>
                <a:t>Augment</a:t>
              </a:r>
              <a:endParaRPr lang="ko-KR" altLang="en-US" sz="1400" dirty="0">
                <a:solidFill>
                  <a:schemeClr val="bg1"/>
                </a:solidFill>
                <a:cs typeface="Arial" pitchFamily="34" charset="0"/>
              </a:endParaRPr>
            </a:p>
          </p:txBody>
        </p:sp>
        <p:sp>
          <p:nvSpPr>
            <p:cNvPr id="19" name="TextBox 18">
              <a:extLst>
                <a:ext uri="{FF2B5EF4-FFF2-40B4-BE49-F238E27FC236}">
                  <a16:creationId xmlns:a16="http://schemas.microsoft.com/office/drawing/2014/main" id="{91C68FF2-E031-4C8B-288F-0A361E97103D}"/>
                </a:ext>
              </a:extLst>
            </p:cNvPr>
            <p:cNvSpPr txBox="1"/>
            <p:nvPr/>
          </p:nvSpPr>
          <p:spPr>
            <a:xfrm>
              <a:off x="4789670" y="3532790"/>
              <a:ext cx="910985" cy="508465"/>
            </a:xfrm>
            <a:prstGeom prst="rect">
              <a:avLst/>
            </a:prstGeom>
            <a:noFill/>
          </p:spPr>
          <p:txBody>
            <a:bodyPr wrap="square" rtlCol="0">
              <a:spAutoFit/>
            </a:bodyPr>
            <a:lstStyle/>
            <a:p>
              <a:pPr algn="ctr"/>
              <a:r>
                <a:rPr lang="en-US" altLang="ko-KR" sz="1400" dirty="0">
                  <a:solidFill>
                    <a:schemeClr val="bg1"/>
                  </a:solidFill>
                  <a:cs typeface="Arial" pitchFamily="34" charset="0"/>
                </a:rPr>
                <a:t>Validate &amp; Monitor</a:t>
              </a:r>
              <a:endParaRPr lang="ko-KR" altLang="en-US" sz="1400" dirty="0">
                <a:solidFill>
                  <a:schemeClr val="bg1"/>
                </a:solidFill>
                <a:cs typeface="Arial" pitchFamily="34" charset="0"/>
              </a:endParaRPr>
            </a:p>
          </p:txBody>
        </p:sp>
        <p:sp>
          <p:nvSpPr>
            <p:cNvPr id="20" name="TextBox 19">
              <a:extLst>
                <a:ext uri="{FF2B5EF4-FFF2-40B4-BE49-F238E27FC236}">
                  <a16:creationId xmlns:a16="http://schemas.microsoft.com/office/drawing/2014/main" id="{656E8D84-55C6-840C-E2D1-6BE265E96348}"/>
                </a:ext>
              </a:extLst>
            </p:cNvPr>
            <p:cNvSpPr txBox="1"/>
            <p:nvPr/>
          </p:nvSpPr>
          <p:spPr>
            <a:xfrm>
              <a:off x="3569983" y="4806026"/>
              <a:ext cx="707607" cy="508465"/>
            </a:xfrm>
            <a:prstGeom prst="rect">
              <a:avLst/>
            </a:prstGeom>
            <a:noFill/>
          </p:spPr>
          <p:txBody>
            <a:bodyPr wrap="square" rtlCol="0">
              <a:spAutoFit/>
            </a:bodyPr>
            <a:lstStyle/>
            <a:p>
              <a:pPr algn="ctr"/>
              <a:r>
                <a:rPr lang="en-US" altLang="ko-KR" sz="1400" dirty="0">
                  <a:solidFill>
                    <a:schemeClr val="bg1"/>
                  </a:solidFill>
                  <a:cs typeface="Arial" pitchFamily="34" charset="0"/>
                </a:rPr>
                <a:t>DL Model</a:t>
              </a:r>
              <a:endParaRPr lang="ko-KR" altLang="en-US" sz="1400" dirty="0">
                <a:solidFill>
                  <a:schemeClr val="bg1"/>
                </a:solidFill>
                <a:cs typeface="Arial" pitchFamily="34" charset="0"/>
              </a:endParaRPr>
            </a:p>
          </p:txBody>
        </p:sp>
      </p:grpSp>
      <p:pic>
        <p:nvPicPr>
          <p:cNvPr id="40" name="Picture 39" descr="A collage of images of different colors">
            <a:extLst>
              <a:ext uri="{FF2B5EF4-FFF2-40B4-BE49-F238E27FC236}">
                <a16:creationId xmlns:a16="http://schemas.microsoft.com/office/drawing/2014/main" id="{757F52B7-A4C6-9109-0398-0EFCF363D723}"/>
              </a:ext>
            </a:extLst>
          </p:cNvPr>
          <p:cNvPicPr>
            <a:picLocks noChangeAspect="1"/>
          </p:cNvPicPr>
          <p:nvPr/>
        </p:nvPicPr>
        <p:blipFill>
          <a:blip r:embed="rId4"/>
          <a:stretch>
            <a:fillRect/>
          </a:stretch>
        </p:blipFill>
        <p:spPr>
          <a:xfrm>
            <a:off x="10886518" y="3861947"/>
            <a:ext cx="3080952" cy="1175392"/>
          </a:xfrm>
          <a:prstGeom prst="rect">
            <a:avLst/>
          </a:prstGeom>
        </p:spPr>
      </p:pic>
    </p:spTree>
    <p:extLst>
      <p:ext uri="{BB962C8B-B14F-4D97-AF65-F5344CB8AC3E}">
        <p14:creationId xmlns:p14="http://schemas.microsoft.com/office/powerpoint/2010/main" val="28740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1E99F-EFC4-22B4-795A-839598B2204A}"/>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BCD3572F-3521-89F0-3365-37E3BA54CA15}"/>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5CCF9EA6-0B83-8B17-E15C-D16EF4DC3E2C}"/>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DB6E2CB9-DBC4-C40B-49D9-E68C7A0203A3}"/>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748121CF-7A61-AE17-0B86-C98D85C1AEC6}"/>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Results &amp; Observations</a:t>
            </a:r>
          </a:p>
        </p:txBody>
      </p:sp>
      <p:graphicFrame>
        <p:nvGraphicFramePr>
          <p:cNvPr id="2" name="Chart 1">
            <a:extLst>
              <a:ext uri="{FF2B5EF4-FFF2-40B4-BE49-F238E27FC236}">
                <a16:creationId xmlns:a16="http://schemas.microsoft.com/office/drawing/2014/main" id="{39B9370C-358C-DFEF-A0B8-1CFB319CE1D2}"/>
              </a:ext>
            </a:extLst>
          </p:cNvPr>
          <p:cNvGraphicFramePr>
            <a:graphicFrameLocks/>
          </p:cNvGraphicFramePr>
          <p:nvPr>
            <p:extLst>
              <p:ext uri="{D42A27DB-BD31-4B8C-83A1-F6EECF244321}">
                <p14:modId xmlns:p14="http://schemas.microsoft.com/office/powerpoint/2010/main" val="138584067"/>
              </p:ext>
            </p:extLst>
          </p:nvPr>
        </p:nvGraphicFramePr>
        <p:xfrm>
          <a:off x="7543800" y="1748827"/>
          <a:ext cx="6558454" cy="5608744"/>
        </p:xfrm>
        <a:graphic>
          <a:graphicData uri="http://schemas.openxmlformats.org/drawingml/2006/chart">
            <c:chart xmlns:c="http://schemas.openxmlformats.org/drawingml/2006/chart" xmlns:r="http://schemas.openxmlformats.org/officeDocument/2006/relationships" r:id="rId4"/>
          </a:graphicData>
        </a:graphic>
      </p:graphicFrame>
      <p:grpSp>
        <p:nvGrpSpPr>
          <p:cNvPr id="18" name="Group 17">
            <a:extLst>
              <a:ext uri="{FF2B5EF4-FFF2-40B4-BE49-F238E27FC236}">
                <a16:creationId xmlns:a16="http://schemas.microsoft.com/office/drawing/2014/main" id="{A2DAE79F-EE59-B601-B1F3-4624DB372A87}"/>
              </a:ext>
            </a:extLst>
          </p:cNvPr>
          <p:cNvGrpSpPr/>
          <p:nvPr/>
        </p:nvGrpSpPr>
        <p:grpSpPr>
          <a:xfrm>
            <a:off x="1895163" y="6033040"/>
            <a:ext cx="2000862" cy="246221"/>
            <a:chOff x="1561059" y="6033040"/>
            <a:chExt cx="2000862" cy="246221"/>
          </a:xfrm>
        </p:grpSpPr>
        <p:sp>
          <p:nvSpPr>
            <p:cNvPr id="6" name="Oval 5">
              <a:extLst>
                <a:ext uri="{FF2B5EF4-FFF2-40B4-BE49-F238E27FC236}">
                  <a16:creationId xmlns:a16="http://schemas.microsoft.com/office/drawing/2014/main" id="{B7DEE119-F7C2-FF9E-414E-F69C1FC26C8C}"/>
                </a:ext>
              </a:extLst>
            </p:cNvPr>
            <p:cNvSpPr/>
            <p:nvPr/>
          </p:nvSpPr>
          <p:spPr>
            <a:xfrm>
              <a:off x="1561059" y="6066151"/>
              <a:ext cx="180000" cy="180000"/>
            </a:xfrm>
            <a:prstGeom prst="ellipse">
              <a:avLst/>
            </a:prstGeom>
            <a:solidFill>
              <a:srgbClr val="BFBFBF"/>
            </a:solidFill>
            <a:ln>
              <a:solidFill>
                <a:srgbClr val="BFBF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573D86-FB96-BB00-5398-C1CA945D0FE9}"/>
                </a:ext>
              </a:extLst>
            </p:cNvPr>
            <p:cNvSpPr txBox="1"/>
            <p:nvPr/>
          </p:nvSpPr>
          <p:spPr>
            <a:xfrm>
              <a:off x="1741060" y="6033040"/>
              <a:ext cx="1820861" cy="246221"/>
            </a:xfrm>
            <a:prstGeom prst="rect">
              <a:avLst/>
            </a:prstGeom>
            <a:noFill/>
          </p:spPr>
          <p:txBody>
            <a:bodyPr wrap="square">
              <a:spAutoFit/>
            </a:bodyPr>
            <a:lstStyle/>
            <a:p>
              <a:r>
                <a:rPr lang="en-US" sz="1000" b="0" u="none" strike="noStrike" dirty="0">
                  <a:solidFill>
                    <a:srgbClr val="000000"/>
                  </a:solidFill>
                  <a:effectLst/>
                </a:rPr>
                <a:t>Original Model</a:t>
              </a:r>
              <a:endParaRPr lang="en-US" sz="1000" dirty="0"/>
            </a:p>
          </p:txBody>
        </p:sp>
      </p:grpSp>
      <p:grpSp>
        <p:nvGrpSpPr>
          <p:cNvPr id="17" name="Group 16">
            <a:extLst>
              <a:ext uri="{FF2B5EF4-FFF2-40B4-BE49-F238E27FC236}">
                <a16:creationId xmlns:a16="http://schemas.microsoft.com/office/drawing/2014/main" id="{42485B24-B8F3-FE53-FAA4-7B0718817185}"/>
              </a:ext>
            </a:extLst>
          </p:cNvPr>
          <p:cNvGrpSpPr/>
          <p:nvPr/>
        </p:nvGrpSpPr>
        <p:grpSpPr>
          <a:xfrm>
            <a:off x="3806025" y="6038028"/>
            <a:ext cx="2000861" cy="246221"/>
            <a:chOff x="3471921" y="6038028"/>
            <a:chExt cx="2000861" cy="246221"/>
          </a:xfrm>
        </p:grpSpPr>
        <p:sp>
          <p:nvSpPr>
            <p:cNvPr id="7" name="Oval 6">
              <a:extLst>
                <a:ext uri="{FF2B5EF4-FFF2-40B4-BE49-F238E27FC236}">
                  <a16:creationId xmlns:a16="http://schemas.microsoft.com/office/drawing/2014/main" id="{C93F15A3-CCB8-B52E-9D43-A0507C9226BC}"/>
                </a:ext>
              </a:extLst>
            </p:cNvPr>
            <p:cNvSpPr/>
            <p:nvPr/>
          </p:nvSpPr>
          <p:spPr>
            <a:xfrm>
              <a:off x="3471921" y="6066151"/>
              <a:ext cx="180000" cy="180000"/>
            </a:xfrm>
            <a:prstGeom prst="ellipse">
              <a:avLst/>
            </a:prstGeom>
            <a:solidFill>
              <a:srgbClr val="A9D18E"/>
            </a:solidFill>
            <a:ln>
              <a:solidFill>
                <a:srgbClr val="BFBF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E394D7-2146-7EEC-4C61-2619CC57E420}"/>
                </a:ext>
              </a:extLst>
            </p:cNvPr>
            <p:cNvSpPr txBox="1"/>
            <p:nvPr/>
          </p:nvSpPr>
          <p:spPr>
            <a:xfrm>
              <a:off x="3651921" y="6038028"/>
              <a:ext cx="1820861" cy="246221"/>
            </a:xfrm>
            <a:prstGeom prst="rect">
              <a:avLst/>
            </a:prstGeom>
            <a:noFill/>
          </p:spPr>
          <p:txBody>
            <a:bodyPr wrap="square">
              <a:spAutoFit/>
            </a:bodyPr>
            <a:lstStyle/>
            <a:p>
              <a:r>
                <a:rPr lang="en-US" sz="1000" dirty="0">
                  <a:solidFill>
                    <a:srgbClr val="000000"/>
                  </a:solidFill>
                </a:rPr>
                <a:t>Top Performance</a:t>
              </a:r>
              <a:r>
                <a:rPr lang="en-US" sz="1000" b="0" u="none" strike="noStrike" dirty="0">
                  <a:solidFill>
                    <a:srgbClr val="000000"/>
                  </a:solidFill>
                  <a:effectLst/>
                </a:rPr>
                <a:t> Models</a:t>
              </a:r>
              <a:endParaRPr lang="en-US" sz="1000" dirty="0"/>
            </a:p>
          </p:txBody>
        </p:sp>
      </p:grpSp>
      <p:sp>
        <p:nvSpPr>
          <p:cNvPr id="15" name="TextBox 14">
            <a:extLst>
              <a:ext uri="{FF2B5EF4-FFF2-40B4-BE49-F238E27FC236}">
                <a16:creationId xmlns:a16="http://schemas.microsoft.com/office/drawing/2014/main" id="{E196FBDA-069D-D4EA-0366-29575E15ED71}"/>
              </a:ext>
            </a:extLst>
          </p:cNvPr>
          <p:cNvSpPr txBox="1"/>
          <p:nvPr/>
        </p:nvSpPr>
        <p:spPr>
          <a:xfrm>
            <a:off x="193424" y="1807575"/>
            <a:ext cx="7315200" cy="307777"/>
          </a:xfrm>
          <a:prstGeom prst="rect">
            <a:avLst/>
          </a:prstGeom>
          <a:noFill/>
        </p:spPr>
        <p:txBody>
          <a:bodyPr wrap="square">
            <a:spAutoFit/>
          </a:bodyPr>
          <a:lstStyle/>
          <a:p>
            <a:pPr algn="ctr" rtl="0">
              <a:defRPr sz="1400" b="0" i="0" u="none" strike="noStrike" kern="1200" spc="0" baseline="0">
                <a:solidFill>
                  <a:prstClr val="black">
                    <a:lumMod val="65000"/>
                    <a:lumOff val="35000"/>
                  </a:prstClr>
                </a:solidFill>
                <a:latin typeface="+mn-lt"/>
                <a:ea typeface="+mn-ea"/>
                <a:cs typeface="+mn-cs"/>
              </a:defRPr>
            </a:pPr>
            <a:r>
              <a:rPr lang="en-US" sz="1400" dirty="0">
                <a:solidFill>
                  <a:prstClr val="black">
                    <a:lumMod val="65000"/>
                    <a:lumOff val="35000"/>
                  </a:prstClr>
                </a:solidFill>
                <a:latin typeface="Unbounded" pitchFamily="34" charset="0"/>
              </a:rPr>
              <a:t>Experiments Setup</a:t>
            </a:r>
          </a:p>
        </p:txBody>
      </p:sp>
      <p:graphicFrame>
        <p:nvGraphicFramePr>
          <p:cNvPr id="19" name="Table 18">
            <a:extLst>
              <a:ext uri="{FF2B5EF4-FFF2-40B4-BE49-F238E27FC236}">
                <a16:creationId xmlns:a16="http://schemas.microsoft.com/office/drawing/2014/main" id="{8E8FB3AF-B050-CFBD-CC26-883604B209E1}"/>
              </a:ext>
            </a:extLst>
          </p:cNvPr>
          <p:cNvGraphicFramePr>
            <a:graphicFrameLocks noGrp="1"/>
          </p:cNvGraphicFramePr>
          <p:nvPr>
            <p:extLst>
              <p:ext uri="{D42A27DB-BD31-4B8C-83A1-F6EECF244321}">
                <p14:modId xmlns:p14="http://schemas.microsoft.com/office/powerpoint/2010/main" val="2567618789"/>
              </p:ext>
            </p:extLst>
          </p:nvPr>
        </p:nvGraphicFramePr>
        <p:xfrm>
          <a:off x="771273" y="2820414"/>
          <a:ext cx="3533777" cy="3048000"/>
        </p:xfrm>
        <a:graphic>
          <a:graphicData uri="http://schemas.openxmlformats.org/drawingml/2006/table">
            <a:tbl>
              <a:tblPr>
                <a:tableStyleId>{93296810-A885-4BE3-A3E7-6D5BEEA58F35}</a:tableStyleId>
              </a:tblPr>
              <a:tblGrid>
                <a:gridCol w="357188">
                  <a:extLst>
                    <a:ext uri="{9D8B030D-6E8A-4147-A177-3AD203B41FA5}">
                      <a16:colId xmlns:a16="http://schemas.microsoft.com/office/drawing/2014/main" val="2275578742"/>
                    </a:ext>
                  </a:extLst>
                </a:gridCol>
                <a:gridCol w="1057275">
                  <a:extLst>
                    <a:ext uri="{9D8B030D-6E8A-4147-A177-3AD203B41FA5}">
                      <a16:colId xmlns:a16="http://schemas.microsoft.com/office/drawing/2014/main" val="179011173"/>
                    </a:ext>
                  </a:extLst>
                </a:gridCol>
                <a:gridCol w="741363">
                  <a:extLst>
                    <a:ext uri="{9D8B030D-6E8A-4147-A177-3AD203B41FA5}">
                      <a16:colId xmlns:a16="http://schemas.microsoft.com/office/drawing/2014/main" val="2538727394"/>
                    </a:ext>
                  </a:extLst>
                </a:gridCol>
                <a:gridCol w="782638">
                  <a:extLst>
                    <a:ext uri="{9D8B030D-6E8A-4147-A177-3AD203B41FA5}">
                      <a16:colId xmlns:a16="http://schemas.microsoft.com/office/drawing/2014/main" val="788002765"/>
                    </a:ext>
                  </a:extLst>
                </a:gridCol>
                <a:gridCol w="595313">
                  <a:extLst>
                    <a:ext uri="{9D8B030D-6E8A-4147-A177-3AD203B41FA5}">
                      <a16:colId xmlns:a16="http://schemas.microsoft.com/office/drawing/2014/main" val="3783931032"/>
                    </a:ext>
                  </a:extLst>
                </a:gridCol>
              </a:tblGrid>
              <a:tr h="190500">
                <a:tc>
                  <a:txBody>
                    <a:bodyPr/>
                    <a:lstStyle/>
                    <a:p>
                      <a:pPr algn="l" fontAlgn="b"/>
                      <a:r>
                        <a:rPr lang="en-US" sz="1000" b="0" u="none" strike="noStrike" dirty="0">
                          <a:solidFill>
                            <a:schemeClr val="bg1"/>
                          </a:solidFill>
                          <a:effectLst/>
                        </a:rPr>
                        <a:t>Exp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Architecture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Loss Function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Augmentation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Input Type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extLst>
                  <a:ext uri="{0D108BD9-81ED-4DB2-BD59-A6C34878D82A}">
                    <a16:rowId xmlns:a16="http://schemas.microsoft.com/office/drawing/2014/main" val="3244359515"/>
                  </a:ext>
                </a:extLst>
              </a:tr>
              <a:tr h="190500">
                <a:tc>
                  <a:txBody>
                    <a:bodyPr/>
                    <a:lstStyle/>
                    <a:p>
                      <a:pPr algn="l" fontAlgn="b"/>
                      <a:r>
                        <a:rPr lang="en-US" sz="1000" b="0" u="none" strike="noStrike" dirty="0">
                          <a:solidFill>
                            <a:srgbClr val="000000"/>
                          </a:solidFill>
                          <a:effectLst/>
                        </a:rPr>
                        <a:t>Exp1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l" fontAlgn="b"/>
                      <a:r>
                        <a:rPr lang="en-US" sz="1000" b="0" u="none" strike="noStrike" dirty="0">
                          <a:solidFill>
                            <a:srgbClr val="000000"/>
                          </a:solidFill>
                          <a:effectLst/>
                        </a:rPr>
                        <a:t>DenseNet121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Grayscale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extLst>
                  <a:ext uri="{0D108BD9-81ED-4DB2-BD59-A6C34878D82A}">
                    <a16:rowId xmlns:a16="http://schemas.microsoft.com/office/drawing/2014/main" val="238376848"/>
                  </a:ext>
                </a:extLst>
              </a:tr>
              <a:tr h="190500">
                <a:tc>
                  <a:txBody>
                    <a:bodyPr/>
                    <a:lstStyle/>
                    <a:p>
                      <a:pPr algn="l" fontAlgn="b"/>
                      <a:r>
                        <a:rPr lang="en-US" sz="1000" b="0" u="none" strike="noStrike">
                          <a:solidFill>
                            <a:srgbClr val="000000"/>
                          </a:solidFill>
                          <a:effectLst/>
                        </a:rPr>
                        <a:t>Exp2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92281317"/>
                  </a:ext>
                </a:extLst>
              </a:tr>
              <a:tr h="190500">
                <a:tc>
                  <a:txBody>
                    <a:bodyPr/>
                    <a:lstStyle/>
                    <a:p>
                      <a:pPr algn="l" fontAlgn="b"/>
                      <a:r>
                        <a:rPr lang="en-US" sz="1000" b="0" u="none" strike="noStrike">
                          <a:solidFill>
                            <a:srgbClr val="000000"/>
                          </a:solidFill>
                          <a:effectLst/>
                        </a:rPr>
                        <a:t>Exp3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28997110"/>
                  </a:ext>
                </a:extLst>
              </a:tr>
              <a:tr h="190500">
                <a:tc>
                  <a:txBody>
                    <a:bodyPr/>
                    <a:lstStyle/>
                    <a:p>
                      <a:pPr algn="l" fontAlgn="b"/>
                      <a:r>
                        <a:rPr lang="en-US" sz="1000" b="0" u="none" strike="noStrike">
                          <a:solidFill>
                            <a:srgbClr val="000000"/>
                          </a:solidFill>
                          <a:effectLst/>
                        </a:rPr>
                        <a:t>Exp4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SimpleCNN</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72347914"/>
                  </a:ext>
                </a:extLst>
              </a:tr>
              <a:tr h="190500">
                <a:tc>
                  <a:txBody>
                    <a:bodyPr/>
                    <a:lstStyle/>
                    <a:p>
                      <a:pPr algn="l" fontAlgn="b"/>
                      <a:r>
                        <a:rPr lang="en-US" sz="1000" b="0" u="none" strike="noStrike">
                          <a:solidFill>
                            <a:srgbClr val="000000"/>
                          </a:solidFill>
                          <a:effectLst/>
                        </a:rPr>
                        <a:t>Exp5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Perceptual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06625968"/>
                  </a:ext>
                </a:extLst>
              </a:tr>
              <a:tr h="190500">
                <a:tc>
                  <a:txBody>
                    <a:bodyPr/>
                    <a:lstStyle/>
                    <a:p>
                      <a:pPr algn="l" fontAlgn="b"/>
                      <a:r>
                        <a:rPr lang="en-US" sz="1000" b="0" u="none" strike="noStrike">
                          <a:solidFill>
                            <a:srgbClr val="000000"/>
                          </a:solidFill>
                          <a:effectLst/>
                        </a:rPr>
                        <a:t>Exp6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CrossEntropy</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24689722"/>
                  </a:ext>
                </a:extLst>
              </a:tr>
              <a:tr h="190500">
                <a:tc>
                  <a:txBody>
                    <a:bodyPr/>
                    <a:lstStyle/>
                    <a:p>
                      <a:pPr algn="l" fontAlgn="b"/>
                      <a:r>
                        <a:rPr lang="en-US" sz="1000" b="0" u="none" strike="noStrike">
                          <a:solidFill>
                            <a:srgbClr val="000000"/>
                          </a:solidFill>
                          <a:effectLst/>
                        </a:rPr>
                        <a:t>Exp7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00781245"/>
                  </a:ext>
                </a:extLst>
              </a:tr>
              <a:tr h="190500">
                <a:tc>
                  <a:txBody>
                    <a:bodyPr/>
                    <a:lstStyle/>
                    <a:p>
                      <a:pPr algn="l" fontAlgn="b"/>
                      <a:r>
                        <a:rPr lang="en-US" sz="1000" b="0" u="none" strike="noStrike" kern="1200" dirty="0">
                          <a:solidFill>
                            <a:srgbClr val="000000"/>
                          </a:solidFill>
                          <a:effectLst/>
                          <a:latin typeface="+mn-lt"/>
                          <a:ea typeface="+mn-ea"/>
                          <a:cs typeface="+mn-cs"/>
                        </a:rPr>
                        <a:t>Exp8</a:t>
                      </a:r>
                    </a:p>
                  </a:txBody>
                  <a:tcPr marL="9525" marR="9525" marT="9525" marB="0" anchor="b"/>
                </a:tc>
                <a:tc>
                  <a:txBody>
                    <a:bodyPr/>
                    <a:lstStyle/>
                    <a:p>
                      <a:pPr algn="l" fontAlgn="b"/>
                      <a:r>
                        <a:rPr lang="en-US" sz="1000" b="0" u="none" strike="noStrike" kern="1200" dirty="0" err="1">
                          <a:solidFill>
                            <a:srgbClr val="000000"/>
                          </a:solidFill>
                          <a:effectLst/>
                          <a:latin typeface="+mn-lt"/>
                          <a:ea typeface="+mn-ea"/>
                          <a:cs typeface="+mn-cs"/>
                        </a:rPr>
                        <a:t>EfficientConvModel</a:t>
                      </a:r>
                      <a:endParaRPr lang="en-US" sz="1000" b="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000" b="0" u="none" strike="noStrike" kern="1200">
                          <a:solidFill>
                            <a:srgbClr val="000000"/>
                          </a:solidFill>
                          <a:effectLst/>
                          <a:latin typeface="+mn-lt"/>
                          <a:ea typeface="+mn-ea"/>
                          <a:cs typeface="+mn-cs"/>
                        </a:rPr>
                        <a:t>Composite</a:t>
                      </a:r>
                    </a:p>
                  </a:txBody>
                  <a:tcPr marL="9525" marR="9525" marT="9525" marB="0" anchor="b"/>
                </a:tc>
                <a:tc>
                  <a:txBody>
                    <a:bodyPr/>
                    <a:lstStyle/>
                    <a:p>
                      <a:pPr algn="ctr" fontAlgn="b"/>
                      <a:r>
                        <a:rPr lang="en-US" sz="1000" b="0" u="none" strike="noStrike" kern="1200" dirty="0">
                          <a:solidFill>
                            <a:srgbClr val="000000"/>
                          </a:solidFill>
                          <a:effectLst/>
                          <a:latin typeface="+mn-lt"/>
                          <a:ea typeface="+mn-ea"/>
                          <a:cs typeface="+mn-cs"/>
                        </a:rPr>
                        <a:t>Advanced</a:t>
                      </a:r>
                    </a:p>
                  </a:txBody>
                  <a:tcPr marL="9525" marR="9525" marT="9525" marB="0" anchor="b"/>
                </a:tc>
                <a:tc>
                  <a:txBody>
                    <a:bodyPr/>
                    <a:lstStyle/>
                    <a:p>
                      <a:pPr algn="ctr" fontAlgn="b"/>
                      <a:r>
                        <a:rPr lang="en-US" sz="1000" b="0" u="none" strike="noStrike" kern="1200">
                          <a:solidFill>
                            <a:srgbClr val="000000"/>
                          </a:solidFill>
                          <a:effectLst/>
                          <a:latin typeface="+mn-lt"/>
                          <a:ea typeface="+mn-ea"/>
                          <a:cs typeface="+mn-cs"/>
                        </a:rPr>
                        <a:t>Grayscale</a:t>
                      </a:r>
                    </a:p>
                  </a:txBody>
                  <a:tcPr marL="9525" marR="9525" marT="9525" marB="0" anchor="b"/>
                </a:tc>
                <a:extLst>
                  <a:ext uri="{0D108BD9-81ED-4DB2-BD59-A6C34878D82A}">
                    <a16:rowId xmlns:a16="http://schemas.microsoft.com/office/drawing/2014/main" val="980714238"/>
                  </a:ext>
                </a:extLst>
              </a:tr>
              <a:tr h="190500">
                <a:tc>
                  <a:txBody>
                    <a:bodyPr/>
                    <a:lstStyle/>
                    <a:p>
                      <a:pPr algn="l" fontAlgn="b"/>
                      <a:r>
                        <a:rPr lang="en-US" sz="1000" b="0" u="none" strike="noStrike" kern="1200" dirty="0">
                          <a:solidFill>
                            <a:srgbClr val="000000"/>
                          </a:solidFill>
                          <a:effectLst/>
                          <a:latin typeface="+mn-lt"/>
                          <a:ea typeface="+mn-ea"/>
                          <a:cs typeface="+mn-cs"/>
                        </a:rPr>
                        <a:t>Exp9</a:t>
                      </a:r>
                    </a:p>
                  </a:txBody>
                  <a:tcPr marL="9525" marR="9525" marT="9525" marB="0" anchor="b">
                    <a:solidFill>
                      <a:srgbClr val="EBF1E9"/>
                    </a:solidFill>
                  </a:tcPr>
                </a:tc>
                <a:tc>
                  <a:txBody>
                    <a:bodyPr/>
                    <a:lstStyle/>
                    <a:p>
                      <a:pPr algn="l" fontAlgn="b"/>
                      <a:r>
                        <a:rPr lang="en-US" sz="1000" b="0" u="none" strike="noStrike" kern="1200" dirty="0" err="1">
                          <a:solidFill>
                            <a:srgbClr val="000000"/>
                          </a:solidFill>
                          <a:effectLst/>
                          <a:latin typeface="+mn-lt"/>
                          <a:ea typeface="+mn-ea"/>
                          <a:cs typeface="+mn-cs"/>
                        </a:rPr>
                        <a:t>SimpleCNN</a:t>
                      </a:r>
                      <a:endParaRPr lang="en-US" sz="1000" b="0" u="none" strike="noStrike" kern="1200" dirty="0">
                        <a:solidFill>
                          <a:srgbClr val="000000"/>
                        </a:solidFill>
                        <a:effectLst/>
                        <a:latin typeface="+mn-lt"/>
                        <a:ea typeface="+mn-ea"/>
                        <a:cs typeface="+mn-cs"/>
                      </a:endParaRP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Composite</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Basic</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Grayscale</a:t>
                      </a:r>
                    </a:p>
                  </a:txBody>
                  <a:tcPr marL="9525" marR="9525" marT="9525" marB="0" anchor="b">
                    <a:solidFill>
                      <a:srgbClr val="EBF1E9"/>
                    </a:solidFill>
                  </a:tcPr>
                </a:tc>
                <a:extLst>
                  <a:ext uri="{0D108BD9-81ED-4DB2-BD59-A6C34878D82A}">
                    <a16:rowId xmlns:a16="http://schemas.microsoft.com/office/drawing/2014/main" val="4245280371"/>
                  </a:ext>
                </a:extLst>
              </a:tr>
              <a:tr h="190500">
                <a:tc>
                  <a:txBody>
                    <a:bodyPr/>
                    <a:lstStyle/>
                    <a:p>
                      <a:pPr algn="l" fontAlgn="b"/>
                      <a:r>
                        <a:rPr lang="en-US" sz="1000" b="0" u="none" strike="noStrike" kern="1200">
                          <a:solidFill>
                            <a:srgbClr val="000000"/>
                          </a:solidFill>
                          <a:effectLst/>
                          <a:latin typeface="+mn-lt"/>
                          <a:ea typeface="+mn-ea"/>
                          <a:cs typeface="+mn-cs"/>
                        </a:rPr>
                        <a:t>Exp10</a:t>
                      </a:r>
                    </a:p>
                  </a:txBody>
                  <a:tcPr marL="9525" marR="9525" marT="9525" marB="0" anchor="b">
                    <a:solidFill>
                      <a:srgbClr val="EBF1E9"/>
                    </a:solidFill>
                  </a:tcPr>
                </a:tc>
                <a:tc>
                  <a:txBody>
                    <a:bodyPr/>
                    <a:lstStyle/>
                    <a:p>
                      <a:pPr algn="l" fontAlgn="b"/>
                      <a:r>
                        <a:rPr lang="en-US" sz="1000" b="0" u="none" strike="noStrike" kern="1200" dirty="0" err="1">
                          <a:solidFill>
                            <a:srgbClr val="000000"/>
                          </a:solidFill>
                          <a:effectLst/>
                          <a:latin typeface="+mn-lt"/>
                          <a:ea typeface="+mn-ea"/>
                          <a:cs typeface="+mn-cs"/>
                        </a:rPr>
                        <a:t>UNetClassifier</a:t>
                      </a:r>
                      <a:endParaRPr lang="en-US" sz="1000" b="0" u="none" strike="noStrike" kern="1200" dirty="0">
                        <a:solidFill>
                          <a:srgbClr val="000000"/>
                        </a:solidFill>
                        <a:effectLst/>
                        <a:latin typeface="+mn-lt"/>
                        <a:ea typeface="+mn-ea"/>
                        <a:cs typeface="+mn-cs"/>
                      </a:endParaRP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Composite</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Basic</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RGB</a:t>
                      </a:r>
                    </a:p>
                  </a:txBody>
                  <a:tcPr marL="9525" marR="9525" marT="9525" marB="0" anchor="b">
                    <a:solidFill>
                      <a:srgbClr val="EBF1E9"/>
                    </a:solidFill>
                  </a:tcPr>
                </a:tc>
                <a:extLst>
                  <a:ext uri="{0D108BD9-81ED-4DB2-BD59-A6C34878D82A}">
                    <a16:rowId xmlns:a16="http://schemas.microsoft.com/office/drawing/2014/main" val="2198073490"/>
                  </a:ext>
                </a:extLst>
              </a:tr>
              <a:tr h="190500">
                <a:tc>
                  <a:txBody>
                    <a:bodyPr/>
                    <a:lstStyle/>
                    <a:p>
                      <a:pPr algn="l" fontAlgn="b"/>
                      <a:r>
                        <a:rPr lang="en-US" sz="1000" b="0" u="none" strike="noStrike" kern="1200">
                          <a:solidFill>
                            <a:srgbClr val="000000"/>
                          </a:solidFill>
                          <a:effectLst/>
                          <a:latin typeface="+mn-lt"/>
                          <a:ea typeface="+mn-ea"/>
                          <a:cs typeface="+mn-cs"/>
                        </a:rPr>
                        <a:t>Exp11</a:t>
                      </a:r>
                    </a:p>
                  </a:txBody>
                  <a:tcPr marL="9525" marR="9525" marT="9525" marB="0" anchor="b">
                    <a:solidFill>
                      <a:srgbClr val="EBF1E9"/>
                    </a:solidFill>
                  </a:tcPr>
                </a:tc>
                <a:tc>
                  <a:txBody>
                    <a:bodyPr/>
                    <a:lstStyle/>
                    <a:p>
                      <a:pPr algn="l" fontAlgn="b"/>
                      <a:r>
                        <a:rPr lang="en-US" sz="1000" b="0" u="none" strike="noStrike" kern="1200">
                          <a:solidFill>
                            <a:srgbClr val="000000"/>
                          </a:solidFill>
                          <a:effectLst/>
                          <a:latin typeface="+mn-lt"/>
                          <a:ea typeface="+mn-ea"/>
                          <a:cs typeface="+mn-cs"/>
                        </a:rPr>
                        <a:t>DenseNet121</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Focal</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Basic</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RGB</a:t>
                      </a:r>
                    </a:p>
                  </a:txBody>
                  <a:tcPr marL="9525" marR="9525" marT="9525" marB="0" anchor="b">
                    <a:solidFill>
                      <a:srgbClr val="EBF1E9"/>
                    </a:solidFill>
                  </a:tcPr>
                </a:tc>
                <a:extLst>
                  <a:ext uri="{0D108BD9-81ED-4DB2-BD59-A6C34878D82A}">
                    <a16:rowId xmlns:a16="http://schemas.microsoft.com/office/drawing/2014/main" val="699710037"/>
                  </a:ext>
                </a:extLst>
              </a:tr>
              <a:tr h="190500">
                <a:tc>
                  <a:txBody>
                    <a:bodyPr/>
                    <a:lstStyle/>
                    <a:p>
                      <a:pPr algn="l" fontAlgn="b"/>
                      <a:r>
                        <a:rPr lang="en-US" sz="1000" b="0" u="none" strike="noStrike">
                          <a:solidFill>
                            <a:srgbClr val="000000"/>
                          </a:solidFill>
                          <a:effectLst/>
                        </a:rPr>
                        <a:t>Exp12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05343999"/>
                  </a:ext>
                </a:extLst>
              </a:tr>
              <a:tr h="190500">
                <a:tc>
                  <a:txBody>
                    <a:bodyPr/>
                    <a:lstStyle/>
                    <a:p>
                      <a:pPr algn="l" fontAlgn="b"/>
                      <a:r>
                        <a:rPr lang="en-US" sz="1000" b="0" u="none" strike="noStrike">
                          <a:solidFill>
                            <a:srgbClr val="000000"/>
                          </a:solidFill>
                          <a:effectLst/>
                        </a:rPr>
                        <a:t>Exp13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64911091"/>
                  </a:ext>
                </a:extLst>
              </a:tr>
              <a:tr h="190500">
                <a:tc>
                  <a:txBody>
                    <a:bodyPr/>
                    <a:lstStyle/>
                    <a:p>
                      <a:pPr algn="l" fontAlgn="b"/>
                      <a:r>
                        <a:rPr lang="en-US" sz="1000" b="0" u="none" strike="noStrike">
                          <a:solidFill>
                            <a:srgbClr val="000000"/>
                          </a:solidFill>
                          <a:effectLst/>
                        </a:rPr>
                        <a:t>Exp14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37972450"/>
                  </a:ext>
                </a:extLst>
              </a:tr>
              <a:tr h="190500">
                <a:tc>
                  <a:txBody>
                    <a:bodyPr/>
                    <a:lstStyle/>
                    <a:p>
                      <a:pPr algn="l" fontAlgn="b"/>
                      <a:r>
                        <a:rPr lang="en-US" sz="1000" b="0" u="none" strike="noStrike">
                          <a:solidFill>
                            <a:srgbClr val="000000"/>
                          </a:solidFill>
                          <a:effectLst/>
                        </a:rPr>
                        <a:t>Exp15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UNetClassifier</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43887421"/>
                  </a:ext>
                </a:extLst>
              </a:tr>
            </a:tbl>
          </a:graphicData>
        </a:graphic>
      </p:graphicFrame>
      <p:graphicFrame>
        <p:nvGraphicFramePr>
          <p:cNvPr id="20" name="Table 19">
            <a:extLst>
              <a:ext uri="{FF2B5EF4-FFF2-40B4-BE49-F238E27FC236}">
                <a16:creationId xmlns:a16="http://schemas.microsoft.com/office/drawing/2014/main" id="{89D72292-3E13-4B6F-0B47-3918426C6757}"/>
              </a:ext>
            </a:extLst>
          </p:cNvPr>
          <p:cNvGraphicFramePr>
            <a:graphicFrameLocks noGrp="1"/>
          </p:cNvGraphicFramePr>
          <p:nvPr>
            <p:extLst>
              <p:ext uri="{D42A27DB-BD31-4B8C-83A1-F6EECF244321}">
                <p14:modId xmlns:p14="http://schemas.microsoft.com/office/powerpoint/2010/main" val="434361224"/>
              </p:ext>
            </p:extLst>
          </p:nvPr>
        </p:nvGraphicFramePr>
        <p:xfrm>
          <a:off x="771273" y="2826456"/>
          <a:ext cx="6159503" cy="3048000"/>
        </p:xfrm>
        <a:graphic>
          <a:graphicData uri="http://schemas.openxmlformats.org/drawingml/2006/table">
            <a:tbl>
              <a:tblPr>
                <a:tableStyleId>{93296810-A885-4BE3-A3E7-6D5BEEA58F35}</a:tableStyleId>
              </a:tblPr>
              <a:tblGrid>
                <a:gridCol w="357188">
                  <a:extLst>
                    <a:ext uri="{9D8B030D-6E8A-4147-A177-3AD203B41FA5}">
                      <a16:colId xmlns:a16="http://schemas.microsoft.com/office/drawing/2014/main" val="2275578742"/>
                    </a:ext>
                  </a:extLst>
                </a:gridCol>
                <a:gridCol w="1057275">
                  <a:extLst>
                    <a:ext uri="{9D8B030D-6E8A-4147-A177-3AD203B41FA5}">
                      <a16:colId xmlns:a16="http://schemas.microsoft.com/office/drawing/2014/main" val="179011173"/>
                    </a:ext>
                  </a:extLst>
                </a:gridCol>
                <a:gridCol w="741363">
                  <a:extLst>
                    <a:ext uri="{9D8B030D-6E8A-4147-A177-3AD203B41FA5}">
                      <a16:colId xmlns:a16="http://schemas.microsoft.com/office/drawing/2014/main" val="2538727394"/>
                    </a:ext>
                  </a:extLst>
                </a:gridCol>
                <a:gridCol w="782638">
                  <a:extLst>
                    <a:ext uri="{9D8B030D-6E8A-4147-A177-3AD203B41FA5}">
                      <a16:colId xmlns:a16="http://schemas.microsoft.com/office/drawing/2014/main" val="788002765"/>
                    </a:ext>
                  </a:extLst>
                </a:gridCol>
                <a:gridCol w="595313">
                  <a:extLst>
                    <a:ext uri="{9D8B030D-6E8A-4147-A177-3AD203B41FA5}">
                      <a16:colId xmlns:a16="http://schemas.microsoft.com/office/drawing/2014/main" val="3783931032"/>
                    </a:ext>
                  </a:extLst>
                </a:gridCol>
                <a:gridCol w="701675">
                  <a:extLst>
                    <a:ext uri="{9D8B030D-6E8A-4147-A177-3AD203B41FA5}">
                      <a16:colId xmlns:a16="http://schemas.microsoft.com/office/drawing/2014/main" val="3088472447"/>
                    </a:ext>
                  </a:extLst>
                </a:gridCol>
                <a:gridCol w="704850">
                  <a:extLst>
                    <a:ext uri="{9D8B030D-6E8A-4147-A177-3AD203B41FA5}">
                      <a16:colId xmlns:a16="http://schemas.microsoft.com/office/drawing/2014/main" val="2236902650"/>
                    </a:ext>
                  </a:extLst>
                </a:gridCol>
                <a:gridCol w="541338">
                  <a:extLst>
                    <a:ext uri="{9D8B030D-6E8A-4147-A177-3AD203B41FA5}">
                      <a16:colId xmlns:a16="http://schemas.microsoft.com/office/drawing/2014/main" val="74429674"/>
                    </a:ext>
                  </a:extLst>
                </a:gridCol>
                <a:gridCol w="677863">
                  <a:extLst>
                    <a:ext uri="{9D8B030D-6E8A-4147-A177-3AD203B41FA5}">
                      <a16:colId xmlns:a16="http://schemas.microsoft.com/office/drawing/2014/main" val="4250042696"/>
                    </a:ext>
                  </a:extLst>
                </a:gridCol>
              </a:tblGrid>
              <a:tr h="190500">
                <a:tc>
                  <a:txBody>
                    <a:bodyPr/>
                    <a:lstStyle/>
                    <a:p>
                      <a:pPr algn="l" fontAlgn="b"/>
                      <a:r>
                        <a:rPr lang="en-US" sz="1000" b="0" u="none" strike="noStrike" dirty="0">
                          <a:solidFill>
                            <a:schemeClr val="bg1"/>
                          </a:solidFill>
                          <a:effectLst/>
                        </a:rPr>
                        <a:t>Exp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Architecture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Loss Function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Augmentation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Input Type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Accuracy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Precision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Recall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F1 Score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extLst>
                  <a:ext uri="{0D108BD9-81ED-4DB2-BD59-A6C34878D82A}">
                    <a16:rowId xmlns:a16="http://schemas.microsoft.com/office/drawing/2014/main" val="3244359515"/>
                  </a:ext>
                </a:extLst>
              </a:tr>
              <a:tr h="190500">
                <a:tc>
                  <a:txBody>
                    <a:bodyPr/>
                    <a:lstStyle/>
                    <a:p>
                      <a:pPr algn="l" fontAlgn="b"/>
                      <a:r>
                        <a:rPr lang="en-US" sz="1000" b="0" u="none" strike="noStrike" dirty="0">
                          <a:solidFill>
                            <a:srgbClr val="000000"/>
                          </a:solidFill>
                          <a:effectLst/>
                        </a:rPr>
                        <a:t>Exp1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l" fontAlgn="b"/>
                      <a:r>
                        <a:rPr lang="en-US" sz="1000" b="0" u="none" strike="noStrike" dirty="0">
                          <a:solidFill>
                            <a:srgbClr val="000000"/>
                          </a:solidFill>
                          <a:effectLst/>
                        </a:rPr>
                        <a:t>DenseNet121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Grayscale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92.08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92.02</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92.08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91.98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extLst>
                  <a:ext uri="{0D108BD9-81ED-4DB2-BD59-A6C34878D82A}">
                    <a16:rowId xmlns:a16="http://schemas.microsoft.com/office/drawing/2014/main" val="238376848"/>
                  </a:ext>
                </a:extLst>
              </a:tr>
              <a:tr h="190500">
                <a:tc>
                  <a:txBody>
                    <a:bodyPr/>
                    <a:lstStyle/>
                    <a:p>
                      <a:pPr algn="l" fontAlgn="b"/>
                      <a:r>
                        <a:rPr lang="en-US" sz="1000" b="0" u="none" strike="noStrike">
                          <a:solidFill>
                            <a:srgbClr val="000000"/>
                          </a:solidFill>
                          <a:effectLst/>
                        </a:rPr>
                        <a:t>Exp2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88.95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88.82</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88.95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88.85</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92281317"/>
                  </a:ext>
                </a:extLst>
              </a:tr>
              <a:tr h="190500">
                <a:tc>
                  <a:txBody>
                    <a:bodyPr/>
                    <a:lstStyle/>
                    <a:p>
                      <a:pPr algn="l" fontAlgn="b"/>
                      <a:r>
                        <a:rPr lang="en-US" sz="1000" b="0" u="none" strike="noStrike">
                          <a:solidFill>
                            <a:srgbClr val="000000"/>
                          </a:solidFill>
                          <a:effectLst/>
                        </a:rPr>
                        <a:t>Exp3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91.75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91.69</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91.75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91.65</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28997110"/>
                  </a:ext>
                </a:extLst>
              </a:tr>
              <a:tr h="190500">
                <a:tc>
                  <a:txBody>
                    <a:bodyPr/>
                    <a:lstStyle/>
                    <a:p>
                      <a:pPr algn="l" fontAlgn="b"/>
                      <a:r>
                        <a:rPr lang="en-US" sz="1000" b="0" u="none" strike="noStrike">
                          <a:solidFill>
                            <a:srgbClr val="000000"/>
                          </a:solidFill>
                          <a:effectLst/>
                        </a:rPr>
                        <a:t>Exp4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SimpleCNN</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91.09</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91</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91.03</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72347914"/>
                  </a:ext>
                </a:extLst>
              </a:tr>
              <a:tr h="190500">
                <a:tc>
                  <a:txBody>
                    <a:bodyPr/>
                    <a:lstStyle/>
                    <a:p>
                      <a:pPr algn="l" fontAlgn="b"/>
                      <a:r>
                        <a:rPr lang="en-US" sz="1000" b="0" u="none" strike="noStrike">
                          <a:solidFill>
                            <a:srgbClr val="000000"/>
                          </a:solidFill>
                          <a:effectLst/>
                        </a:rPr>
                        <a:t>Exp5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Perceptual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87.46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87.29</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87.46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87.19</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06625968"/>
                  </a:ext>
                </a:extLst>
              </a:tr>
              <a:tr h="190500">
                <a:tc>
                  <a:txBody>
                    <a:bodyPr/>
                    <a:lstStyle/>
                    <a:p>
                      <a:pPr algn="l" fontAlgn="b"/>
                      <a:r>
                        <a:rPr lang="en-US" sz="1000" b="0" u="none" strike="noStrike">
                          <a:solidFill>
                            <a:srgbClr val="000000"/>
                          </a:solidFill>
                          <a:effectLst/>
                        </a:rPr>
                        <a:t>Exp6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CrossEntropy</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85.81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86.26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85.81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84.99</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24689722"/>
                  </a:ext>
                </a:extLst>
              </a:tr>
              <a:tr h="190500">
                <a:tc>
                  <a:txBody>
                    <a:bodyPr/>
                    <a:lstStyle/>
                    <a:p>
                      <a:pPr algn="l" fontAlgn="b"/>
                      <a:r>
                        <a:rPr lang="en-US" sz="1000" b="0" u="none" strike="noStrike">
                          <a:solidFill>
                            <a:srgbClr val="000000"/>
                          </a:solidFill>
                          <a:effectLst/>
                        </a:rPr>
                        <a:t>Exp7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88.87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88.77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88.87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88.81</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00781245"/>
                  </a:ext>
                </a:extLst>
              </a:tr>
              <a:tr h="190500">
                <a:tc>
                  <a:txBody>
                    <a:bodyPr/>
                    <a:lstStyle/>
                    <a:p>
                      <a:pPr algn="l" fontAlgn="b"/>
                      <a:r>
                        <a:rPr lang="en-US" sz="1000" b="0" u="none" strike="noStrike">
                          <a:solidFill>
                            <a:srgbClr val="000000"/>
                          </a:solidFill>
                          <a:effectLst/>
                        </a:rPr>
                        <a:t>Exp8</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dirty="0" err="1">
                          <a:solidFill>
                            <a:srgbClr val="000000"/>
                          </a:solidFill>
                          <a:effectLst/>
                        </a:rPr>
                        <a:t>EfficientConvModel</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86.51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86.16</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80714238"/>
                  </a:ext>
                </a:extLst>
              </a:tr>
              <a:tr h="190500">
                <a:tc>
                  <a:txBody>
                    <a:bodyPr/>
                    <a:lstStyle/>
                    <a:p>
                      <a:pPr algn="l" fontAlgn="b"/>
                      <a:r>
                        <a:rPr lang="en-US" sz="1000" b="0" u="none" strike="noStrike" dirty="0">
                          <a:solidFill>
                            <a:srgbClr val="000000"/>
                          </a:solidFill>
                          <a:effectLst/>
                        </a:rPr>
                        <a:t>Exp9</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l" fontAlgn="b"/>
                      <a:r>
                        <a:rPr lang="en-US" sz="1000" b="0" u="none" strike="noStrike" dirty="0" err="1">
                          <a:solidFill>
                            <a:srgbClr val="000000"/>
                          </a:solidFill>
                          <a:effectLst/>
                        </a:rPr>
                        <a:t>SimpleCNN</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Composite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92.58</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92.71</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92.58</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92.41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extLst>
                  <a:ext uri="{0D108BD9-81ED-4DB2-BD59-A6C34878D82A}">
                    <a16:rowId xmlns:a16="http://schemas.microsoft.com/office/drawing/2014/main" val="4245280371"/>
                  </a:ext>
                </a:extLst>
              </a:tr>
              <a:tr h="190500">
                <a:tc>
                  <a:txBody>
                    <a:bodyPr/>
                    <a:lstStyle/>
                    <a:p>
                      <a:pPr algn="l" fontAlgn="b"/>
                      <a:r>
                        <a:rPr lang="en-US" sz="1000" b="0" u="none" strike="noStrike">
                          <a:solidFill>
                            <a:srgbClr val="000000"/>
                          </a:solidFill>
                          <a:effectLst/>
                        </a:rPr>
                        <a:t>Exp10</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l" fontAlgn="b"/>
                      <a:r>
                        <a:rPr lang="en-US" sz="1000" b="0" u="none" strike="noStrike" dirty="0" err="1">
                          <a:solidFill>
                            <a:srgbClr val="000000"/>
                          </a:solidFill>
                          <a:effectLst/>
                        </a:rPr>
                        <a:t>UNetClassifier</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Composite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94.49</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94.68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94.49</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94.54</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extLst>
                  <a:ext uri="{0D108BD9-81ED-4DB2-BD59-A6C34878D82A}">
                    <a16:rowId xmlns:a16="http://schemas.microsoft.com/office/drawing/2014/main" val="2198073490"/>
                  </a:ext>
                </a:extLst>
              </a:tr>
              <a:tr h="190500">
                <a:tc>
                  <a:txBody>
                    <a:bodyPr/>
                    <a:lstStyle/>
                    <a:p>
                      <a:pPr algn="l" fontAlgn="b"/>
                      <a:r>
                        <a:rPr lang="en-US" sz="1000" b="0" u="none" strike="noStrike">
                          <a:solidFill>
                            <a:srgbClr val="000000"/>
                          </a:solidFill>
                          <a:effectLst/>
                        </a:rPr>
                        <a:t>Exp11</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l" fontAlgn="b"/>
                      <a:r>
                        <a:rPr lang="en-US" sz="1000" b="0" u="none" strike="noStrike">
                          <a:solidFill>
                            <a:srgbClr val="000000"/>
                          </a:solidFill>
                          <a:effectLst/>
                        </a:rPr>
                        <a:t>DenseNet121</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Focal</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93.12</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93.24</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93.12</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93.16</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extLst>
                  <a:ext uri="{0D108BD9-81ED-4DB2-BD59-A6C34878D82A}">
                    <a16:rowId xmlns:a16="http://schemas.microsoft.com/office/drawing/2014/main" val="699710037"/>
                  </a:ext>
                </a:extLst>
              </a:tr>
              <a:tr h="190500">
                <a:tc>
                  <a:txBody>
                    <a:bodyPr/>
                    <a:lstStyle/>
                    <a:p>
                      <a:pPr algn="l" fontAlgn="b"/>
                      <a:r>
                        <a:rPr lang="en-US" sz="1000" b="0" u="none" strike="noStrike">
                          <a:solidFill>
                            <a:srgbClr val="000000"/>
                          </a:solidFill>
                          <a:effectLst/>
                        </a:rPr>
                        <a:t>Exp12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CrossEntropy</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86.54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86.16</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05343999"/>
                  </a:ext>
                </a:extLst>
              </a:tr>
              <a:tr h="190500">
                <a:tc>
                  <a:txBody>
                    <a:bodyPr/>
                    <a:lstStyle/>
                    <a:p>
                      <a:pPr algn="l" fontAlgn="b"/>
                      <a:r>
                        <a:rPr lang="en-US" sz="1000" b="0" u="none" strike="noStrike">
                          <a:solidFill>
                            <a:srgbClr val="000000"/>
                          </a:solidFill>
                          <a:effectLst/>
                        </a:rPr>
                        <a:t>Exp13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86.94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86.87</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64911091"/>
                  </a:ext>
                </a:extLst>
              </a:tr>
              <a:tr h="190500">
                <a:tc>
                  <a:txBody>
                    <a:bodyPr/>
                    <a:lstStyle/>
                    <a:p>
                      <a:pPr algn="l" fontAlgn="b"/>
                      <a:r>
                        <a:rPr lang="en-US" sz="1000" b="0" u="none" strike="noStrike">
                          <a:solidFill>
                            <a:srgbClr val="000000"/>
                          </a:solidFill>
                          <a:effectLst/>
                        </a:rPr>
                        <a:t>Exp14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91.56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91.5</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37972450"/>
                  </a:ext>
                </a:extLst>
              </a:tr>
              <a:tr h="190500">
                <a:tc>
                  <a:txBody>
                    <a:bodyPr/>
                    <a:lstStyle/>
                    <a:p>
                      <a:pPr algn="l" fontAlgn="b"/>
                      <a:r>
                        <a:rPr lang="en-US" sz="1000" b="0" u="none" strike="noStrike">
                          <a:solidFill>
                            <a:srgbClr val="000000"/>
                          </a:solidFill>
                          <a:effectLst/>
                        </a:rPr>
                        <a:t>Exp15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UNetClassifier</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89.48</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89.51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89.48</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89.49</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43887421"/>
                  </a:ext>
                </a:extLst>
              </a:tr>
            </a:tbl>
          </a:graphicData>
        </a:graphic>
      </p:graphicFrame>
    </p:spTree>
    <p:extLst>
      <p:ext uri="{BB962C8B-B14F-4D97-AF65-F5344CB8AC3E}">
        <p14:creationId xmlns:p14="http://schemas.microsoft.com/office/powerpoint/2010/main" val="391255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09372-A27F-9520-952B-BAB1ABEA02D9}"/>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F4C1BE0F-E722-D70D-F6D8-791AF3040016}"/>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1610BCDC-E5E3-2E16-FC4A-CB6C857BF9CC}"/>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9719A931-05BF-21DA-104F-E27CCDE750A7}"/>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91DECAE6-E266-561B-417F-E0BB8735F78B}"/>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Results &amp; Observations</a:t>
            </a:r>
          </a:p>
        </p:txBody>
      </p:sp>
      <p:sp>
        <p:nvSpPr>
          <p:cNvPr id="2" name="TextBox 1">
            <a:extLst>
              <a:ext uri="{FF2B5EF4-FFF2-40B4-BE49-F238E27FC236}">
                <a16:creationId xmlns:a16="http://schemas.microsoft.com/office/drawing/2014/main" id="{BAE9BE58-DA42-3D34-3BB0-3FBF6FD56A39}"/>
              </a:ext>
            </a:extLst>
          </p:cNvPr>
          <p:cNvSpPr txBox="1"/>
          <p:nvPr/>
        </p:nvSpPr>
        <p:spPr>
          <a:xfrm>
            <a:off x="4346137" y="1897679"/>
            <a:ext cx="6191673" cy="400110"/>
          </a:xfrm>
          <a:prstGeom prst="rect">
            <a:avLst/>
          </a:prstGeom>
          <a:noFill/>
        </p:spPr>
        <p:txBody>
          <a:bodyPr wrap="square" rtlCol="0" anchor="ctr">
            <a:spAutoFit/>
          </a:bodyPr>
          <a:lstStyle/>
          <a:p>
            <a:r>
              <a:rPr lang="en-US" altLang="ko-KR" sz="2000" dirty="0">
                <a:solidFill>
                  <a:srgbClr val="0A7E42"/>
                </a:solidFill>
                <a:latin typeface="Unbounded" pitchFamily="34" charset="0"/>
              </a:rPr>
              <a:t>Key Observations</a:t>
            </a:r>
            <a:endParaRPr lang="ko-KR" altLang="en-US" sz="2000" dirty="0">
              <a:solidFill>
                <a:srgbClr val="0A7E42"/>
              </a:solidFill>
              <a:latin typeface="Unbounded" pitchFamily="34" charset="0"/>
            </a:endParaRPr>
          </a:p>
        </p:txBody>
      </p:sp>
      <p:sp>
        <p:nvSpPr>
          <p:cNvPr id="4" name="TextBox 3">
            <a:extLst>
              <a:ext uri="{FF2B5EF4-FFF2-40B4-BE49-F238E27FC236}">
                <a16:creationId xmlns:a16="http://schemas.microsoft.com/office/drawing/2014/main" id="{1C496E0A-7CD8-9EF6-DD57-263B3680B060}"/>
              </a:ext>
            </a:extLst>
          </p:cNvPr>
          <p:cNvSpPr txBox="1"/>
          <p:nvPr/>
        </p:nvSpPr>
        <p:spPr>
          <a:xfrm>
            <a:off x="4346137" y="2652495"/>
            <a:ext cx="2182041" cy="861774"/>
          </a:xfrm>
          <a:prstGeom prst="rect">
            <a:avLst/>
          </a:prstGeom>
          <a:noFill/>
        </p:spPr>
        <p:txBody>
          <a:bodyPr wrap="square" rtlCol="0" anchor="ctr">
            <a:spAutoFit/>
          </a:bodyPr>
          <a:lstStyle/>
          <a:p>
            <a:pPr algn="ctr"/>
            <a:r>
              <a:rPr lang="en-US" altLang="ko-KR" sz="5000" dirty="0">
                <a:solidFill>
                  <a:schemeClr val="accent6">
                    <a:lumMod val="60000"/>
                    <a:lumOff val="40000"/>
                  </a:schemeClr>
                </a:solidFill>
                <a:latin typeface="Cabin" pitchFamily="34" charset="0"/>
              </a:rPr>
              <a:t>94.49</a:t>
            </a:r>
            <a:r>
              <a:rPr lang="en-US" altLang="ko-KR" sz="2500" dirty="0">
                <a:solidFill>
                  <a:schemeClr val="accent6">
                    <a:lumMod val="60000"/>
                    <a:lumOff val="40000"/>
                  </a:schemeClr>
                </a:solidFill>
                <a:latin typeface="Cabin" pitchFamily="34" charset="0"/>
              </a:rPr>
              <a:t>%</a:t>
            </a:r>
            <a:endParaRPr lang="ko-KR" altLang="en-US" sz="2500" dirty="0">
              <a:solidFill>
                <a:schemeClr val="accent6">
                  <a:lumMod val="60000"/>
                  <a:lumOff val="40000"/>
                </a:schemeClr>
              </a:solidFill>
              <a:latin typeface="Cabin" pitchFamily="34" charset="0"/>
            </a:endParaRPr>
          </a:p>
        </p:txBody>
      </p:sp>
      <p:sp>
        <p:nvSpPr>
          <p:cNvPr id="5" name="TextBox 4">
            <a:extLst>
              <a:ext uri="{FF2B5EF4-FFF2-40B4-BE49-F238E27FC236}">
                <a16:creationId xmlns:a16="http://schemas.microsoft.com/office/drawing/2014/main" id="{4B1C9D66-887E-1E1A-D70A-2D85805FBC70}"/>
              </a:ext>
            </a:extLst>
          </p:cNvPr>
          <p:cNvSpPr txBox="1"/>
          <p:nvPr/>
        </p:nvSpPr>
        <p:spPr>
          <a:xfrm>
            <a:off x="6400795" y="2932317"/>
            <a:ext cx="7671424" cy="461665"/>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Experiment 10 (</a:t>
            </a:r>
            <a:r>
              <a:rPr lang="en-US" altLang="ko-KR" sz="1200" dirty="0" err="1">
                <a:solidFill>
                  <a:schemeClr val="tx1">
                    <a:lumMod val="75000"/>
                    <a:lumOff val="25000"/>
                  </a:schemeClr>
                </a:solidFill>
                <a:cs typeface="Arial" pitchFamily="34" charset="0"/>
              </a:rPr>
              <a:t>UNetClassifier</a:t>
            </a:r>
            <a:r>
              <a:rPr lang="en-US" altLang="ko-KR" sz="1200" dirty="0">
                <a:solidFill>
                  <a:schemeClr val="tx1">
                    <a:lumMod val="75000"/>
                    <a:lumOff val="25000"/>
                  </a:schemeClr>
                </a:solidFill>
                <a:cs typeface="Arial" pitchFamily="34" charset="0"/>
              </a:rPr>
              <a:t> with </a:t>
            </a:r>
            <a:r>
              <a:rPr lang="en-US" altLang="ko-KR" sz="1200" dirty="0" err="1">
                <a:solidFill>
                  <a:schemeClr val="tx1">
                    <a:lumMod val="75000"/>
                    <a:lumOff val="25000"/>
                  </a:schemeClr>
                </a:solidFill>
                <a:cs typeface="Arial" pitchFamily="34" charset="0"/>
              </a:rPr>
              <a:t>CrossEntropy</a:t>
            </a:r>
            <a:r>
              <a:rPr lang="en-US" altLang="ko-KR" sz="1200" dirty="0">
                <a:solidFill>
                  <a:schemeClr val="tx1">
                    <a:lumMod val="75000"/>
                    <a:lumOff val="25000"/>
                  </a:schemeClr>
                </a:solidFill>
                <a:cs typeface="Arial" pitchFamily="34" charset="0"/>
              </a:rPr>
              <a:t> loss and basic augmentation) achieved the highest overall accuracy (94.49%) and F1 score (0.9454), confirming the benefit of using spatial feature extraction with color information.</a:t>
            </a:r>
          </a:p>
        </p:txBody>
      </p:sp>
      <p:grpSp>
        <p:nvGrpSpPr>
          <p:cNvPr id="6" name="Group 5">
            <a:extLst>
              <a:ext uri="{FF2B5EF4-FFF2-40B4-BE49-F238E27FC236}">
                <a16:creationId xmlns:a16="http://schemas.microsoft.com/office/drawing/2014/main" id="{781A7EF6-763D-C03F-9F4B-8C9134A76A59}"/>
              </a:ext>
            </a:extLst>
          </p:cNvPr>
          <p:cNvGrpSpPr/>
          <p:nvPr/>
        </p:nvGrpSpPr>
        <p:grpSpPr>
          <a:xfrm>
            <a:off x="4399001" y="5084703"/>
            <a:ext cx="3024000" cy="1172343"/>
            <a:chOff x="-475010" y="1034476"/>
            <a:chExt cx="3859356" cy="1172343"/>
          </a:xfrm>
        </p:grpSpPr>
        <p:sp>
          <p:nvSpPr>
            <p:cNvPr id="7" name="TextBox 6">
              <a:extLst>
                <a:ext uri="{FF2B5EF4-FFF2-40B4-BE49-F238E27FC236}">
                  <a16:creationId xmlns:a16="http://schemas.microsoft.com/office/drawing/2014/main" id="{E52E7179-D84A-27FD-51DC-873876457C85}"/>
                </a:ext>
              </a:extLst>
            </p:cNvPr>
            <p:cNvSpPr txBox="1"/>
            <p:nvPr/>
          </p:nvSpPr>
          <p:spPr>
            <a:xfrm>
              <a:off x="-475010" y="1034476"/>
              <a:ext cx="3859356" cy="323165"/>
            </a:xfrm>
            <a:prstGeom prst="rect">
              <a:avLst/>
            </a:prstGeom>
            <a:noFill/>
          </p:spPr>
          <p:txBody>
            <a:bodyPr wrap="square" rtlCol="0" anchor="ctr">
              <a:spAutoFit/>
            </a:bodyPr>
            <a:lstStyle/>
            <a:p>
              <a:r>
                <a:rPr lang="en-US" altLang="ko-KR" sz="1500" dirty="0">
                  <a:solidFill>
                    <a:schemeClr val="accent6">
                      <a:lumMod val="60000"/>
                      <a:lumOff val="40000"/>
                    </a:schemeClr>
                  </a:solidFill>
                  <a:latin typeface="Cabin" pitchFamily="34" charset="0"/>
                </a:rPr>
                <a:t>Color input (RGB)</a:t>
              </a:r>
              <a:endParaRPr lang="ko-KR" altLang="en-US" sz="1500" dirty="0">
                <a:solidFill>
                  <a:schemeClr val="accent6">
                    <a:lumMod val="60000"/>
                    <a:lumOff val="40000"/>
                  </a:schemeClr>
                </a:solidFill>
                <a:latin typeface="Cabin" pitchFamily="34" charset="0"/>
              </a:endParaRPr>
            </a:p>
          </p:txBody>
        </p:sp>
        <p:sp>
          <p:nvSpPr>
            <p:cNvPr id="8" name="TextBox 7">
              <a:extLst>
                <a:ext uri="{FF2B5EF4-FFF2-40B4-BE49-F238E27FC236}">
                  <a16:creationId xmlns:a16="http://schemas.microsoft.com/office/drawing/2014/main" id="{99851F10-2B80-1AC8-76E5-B6D5269FE680}"/>
                </a:ext>
              </a:extLst>
            </p:cNvPr>
            <p:cNvSpPr txBox="1"/>
            <p:nvPr/>
          </p:nvSpPr>
          <p:spPr>
            <a:xfrm>
              <a:off x="-460973" y="1375822"/>
              <a:ext cx="3845319" cy="830997"/>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Significantly improved model performance across all architectures by preserving important color and textural features critical for histopathological diagnosis.</a:t>
              </a:r>
            </a:p>
          </p:txBody>
        </p:sp>
      </p:grpSp>
      <p:grpSp>
        <p:nvGrpSpPr>
          <p:cNvPr id="9" name="Group 8">
            <a:extLst>
              <a:ext uri="{FF2B5EF4-FFF2-40B4-BE49-F238E27FC236}">
                <a16:creationId xmlns:a16="http://schemas.microsoft.com/office/drawing/2014/main" id="{60652DAA-2AF6-D6FC-A247-AFF0A4C4A572}"/>
              </a:ext>
            </a:extLst>
          </p:cNvPr>
          <p:cNvGrpSpPr/>
          <p:nvPr/>
        </p:nvGrpSpPr>
        <p:grpSpPr>
          <a:xfrm>
            <a:off x="7738628" y="5094606"/>
            <a:ext cx="3024000" cy="1352105"/>
            <a:chOff x="-475010" y="919060"/>
            <a:chExt cx="3859356" cy="1352105"/>
          </a:xfrm>
        </p:grpSpPr>
        <p:sp>
          <p:nvSpPr>
            <p:cNvPr id="10" name="TextBox 9">
              <a:extLst>
                <a:ext uri="{FF2B5EF4-FFF2-40B4-BE49-F238E27FC236}">
                  <a16:creationId xmlns:a16="http://schemas.microsoft.com/office/drawing/2014/main" id="{C9704CAB-1AF0-2D91-4786-472E383CF946}"/>
                </a:ext>
              </a:extLst>
            </p:cNvPr>
            <p:cNvSpPr txBox="1"/>
            <p:nvPr/>
          </p:nvSpPr>
          <p:spPr>
            <a:xfrm>
              <a:off x="-475010" y="919060"/>
              <a:ext cx="3859356" cy="324000"/>
            </a:xfrm>
            <a:prstGeom prst="rect">
              <a:avLst/>
            </a:prstGeom>
            <a:noFill/>
          </p:spPr>
          <p:txBody>
            <a:bodyPr wrap="square" rtlCol="0" anchor="ctr">
              <a:spAutoFit/>
            </a:bodyPr>
            <a:lstStyle/>
            <a:p>
              <a:r>
                <a:rPr lang="en-US" altLang="ko-KR" sz="1500" dirty="0">
                  <a:solidFill>
                    <a:schemeClr val="accent6">
                      <a:lumMod val="60000"/>
                      <a:lumOff val="40000"/>
                    </a:schemeClr>
                  </a:solidFill>
                  <a:latin typeface="Cabin" pitchFamily="34" charset="0"/>
                </a:rPr>
                <a:t>U-Net and Residual Architecture</a:t>
              </a:r>
              <a:endParaRPr lang="ko-KR" altLang="en-US" sz="1500" dirty="0">
                <a:solidFill>
                  <a:schemeClr val="accent6">
                    <a:lumMod val="60000"/>
                    <a:lumOff val="40000"/>
                  </a:schemeClr>
                </a:solidFill>
                <a:latin typeface="Cabin" pitchFamily="34" charset="0"/>
              </a:endParaRPr>
            </a:p>
          </p:txBody>
        </p:sp>
        <p:sp>
          <p:nvSpPr>
            <p:cNvPr id="11" name="TextBox 10">
              <a:extLst>
                <a:ext uri="{FF2B5EF4-FFF2-40B4-BE49-F238E27FC236}">
                  <a16:creationId xmlns:a16="http://schemas.microsoft.com/office/drawing/2014/main" id="{013218FC-C371-F974-A0F4-1D6FB3194726}"/>
                </a:ext>
              </a:extLst>
            </p:cNvPr>
            <p:cNvSpPr txBox="1"/>
            <p:nvPr/>
          </p:nvSpPr>
          <p:spPr>
            <a:xfrm>
              <a:off x="-460973" y="1255502"/>
              <a:ext cx="3845319" cy="1015663"/>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Showed the most benefit when paired with RGB input and enhanced loss functions. Combined with Composite Loss in Experiment 10 it achieved the best overall results.</a:t>
              </a:r>
            </a:p>
          </p:txBody>
        </p:sp>
      </p:grpSp>
      <p:grpSp>
        <p:nvGrpSpPr>
          <p:cNvPr id="12" name="Group 11">
            <a:extLst>
              <a:ext uri="{FF2B5EF4-FFF2-40B4-BE49-F238E27FC236}">
                <a16:creationId xmlns:a16="http://schemas.microsoft.com/office/drawing/2014/main" id="{0F651662-7613-B552-044A-9ED6E861EB98}"/>
              </a:ext>
            </a:extLst>
          </p:cNvPr>
          <p:cNvGrpSpPr/>
          <p:nvPr/>
        </p:nvGrpSpPr>
        <p:grpSpPr>
          <a:xfrm>
            <a:off x="11078254" y="5074707"/>
            <a:ext cx="3024000" cy="1184375"/>
            <a:chOff x="-475010" y="1034476"/>
            <a:chExt cx="3859356" cy="1184375"/>
          </a:xfrm>
        </p:grpSpPr>
        <p:sp>
          <p:nvSpPr>
            <p:cNvPr id="13" name="TextBox 12">
              <a:extLst>
                <a:ext uri="{FF2B5EF4-FFF2-40B4-BE49-F238E27FC236}">
                  <a16:creationId xmlns:a16="http://schemas.microsoft.com/office/drawing/2014/main" id="{DEC2654B-085B-2090-4ECD-EF47FA141814}"/>
                </a:ext>
              </a:extLst>
            </p:cNvPr>
            <p:cNvSpPr txBox="1"/>
            <p:nvPr/>
          </p:nvSpPr>
          <p:spPr>
            <a:xfrm>
              <a:off x="-475010" y="1034476"/>
              <a:ext cx="3859356" cy="323165"/>
            </a:xfrm>
            <a:prstGeom prst="rect">
              <a:avLst/>
            </a:prstGeom>
            <a:noFill/>
          </p:spPr>
          <p:txBody>
            <a:bodyPr wrap="square" rtlCol="0" anchor="ctr">
              <a:spAutoFit/>
            </a:bodyPr>
            <a:lstStyle/>
            <a:p>
              <a:r>
                <a:rPr lang="en-US" altLang="ko-KR" sz="1500" dirty="0">
                  <a:solidFill>
                    <a:schemeClr val="accent6">
                      <a:lumMod val="60000"/>
                      <a:lumOff val="40000"/>
                    </a:schemeClr>
                  </a:solidFill>
                  <a:latin typeface="Cabin" pitchFamily="34" charset="0"/>
                </a:rPr>
                <a:t>Composite Loss</a:t>
              </a:r>
              <a:endParaRPr lang="ko-KR" altLang="en-US" sz="1500" dirty="0">
                <a:solidFill>
                  <a:schemeClr val="accent6">
                    <a:lumMod val="60000"/>
                    <a:lumOff val="40000"/>
                  </a:schemeClr>
                </a:solidFill>
                <a:latin typeface="Cabin" pitchFamily="34" charset="0"/>
              </a:endParaRPr>
            </a:p>
          </p:txBody>
        </p:sp>
        <p:sp>
          <p:nvSpPr>
            <p:cNvPr id="14" name="TextBox 13">
              <a:extLst>
                <a:ext uri="{FF2B5EF4-FFF2-40B4-BE49-F238E27FC236}">
                  <a16:creationId xmlns:a16="http://schemas.microsoft.com/office/drawing/2014/main" id="{9833DEC2-CA0A-40FD-0CAD-7B542B71C378}"/>
                </a:ext>
              </a:extLst>
            </p:cNvPr>
            <p:cNvSpPr txBox="1"/>
            <p:nvPr/>
          </p:nvSpPr>
          <p:spPr>
            <a:xfrm>
              <a:off x="-460973" y="1387854"/>
              <a:ext cx="3845319" cy="830997"/>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contributed to consistent and significant gains in both recall and precision across multiple experiments (including Experiments 9, 10, 13, 14, and 15).</a:t>
              </a:r>
            </a:p>
          </p:txBody>
        </p:sp>
      </p:grpSp>
      <p:sp>
        <p:nvSpPr>
          <p:cNvPr id="15" name="TextBox 14">
            <a:extLst>
              <a:ext uri="{FF2B5EF4-FFF2-40B4-BE49-F238E27FC236}">
                <a16:creationId xmlns:a16="http://schemas.microsoft.com/office/drawing/2014/main" id="{7B1C0977-223E-5AC5-B17F-3BB730F5DA83}"/>
              </a:ext>
            </a:extLst>
          </p:cNvPr>
          <p:cNvSpPr txBox="1"/>
          <p:nvPr/>
        </p:nvSpPr>
        <p:spPr>
          <a:xfrm>
            <a:off x="4346137" y="3741158"/>
            <a:ext cx="9726082" cy="1015663"/>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Experiment 11 (DenseNet121 with Focal Loss and basic augmentation) achieved strong results (F1 score 0.9316),reinforcing the advantage of handling class imbalance through specialized loss functions. Experiment 14 (</a:t>
            </a:r>
            <a:r>
              <a:rPr lang="en-US" altLang="ko-KR" sz="1200" dirty="0" err="1">
                <a:solidFill>
                  <a:schemeClr val="tx1">
                    <a:lumMod val="75000"/>
                    <a:lumOff val="25000"/>
                  </a:schemeClr>
                </a:solidFill>
                <a:cs typeface="Arial" pitchFamily="34" charset="0"/>
              </a:rPr>
              <a:t>EfficientConvModel</a:t>
            </a:r>
            <a:r>
              <a:rPr lang="en-US" altLang="ko-KR" sz="1200" dirty="0">
                <a:solidFill>
                  <a:schemeClr val="tx1">
                    <a:lumMod val="75000"/>
                    <a:lumOff val="25000"/>
                  </a:schemeClr>
                </a:solidFill>
                <a:cs typeface="Arial" pitchFamily="34" charset="0"/>
              </a:rPr>
              <a:t> with Composite loss and basic augmentation) also performed very well (F1score 0.9150), indicating that composite loss strategies combined with color features offer meaningful boosts even for lightweight architectures. Composite loss strategies applied in Experiments 13 to15 consistently resulted in balanced performance across precision, recall, and F1-score, confirming their robust-ness.</a:t>
            </a:r>
          </a:p>
        </p:txBody>
      </p:sp>
      <p:grpSp>
        <p:nvGrpSpPr>
          <p:cNvPr id="523" name="Group 522">
            <a:extLst>
              <a:ext uri="{FF2B5EF4-FFF2-40B4-BE49-F238E27FC236}">
                <a16:creationId xmlns:a16="http://schemas.microsoft.com/office/drawing/2014/main" id="{98C6B8A6-6BA8-A358-6AA6-924D015459A9}"/>
              </a:ext>
            </a:extLst>
          </p:cNvPr>
          <p:cNvGrpSpPr/>
          <p:nvPr/>
        </p:nvGrpSpPr>
        <p:grpSpPr>
          <a:xfrm>
            <a:off x="834024" y="2098115"/>
            <a:ext cx="3187067" cy="5048708"/>
            <a:chOff x="384518" y="1566651"/>
            <a:chExt cx="4279063" cy="6107506"/>
          </a:xfrm>
          <a:blipFill>
            <a:blip r:embed="rId3"/>
            <a:tile tx="0" ty="0" sx="100000" sy="100000" flip="none" algn="tl"/>
          </a:blipFill>
          <a:effectLst>
            <a:outerShdw blurRad="50800" dist="50800" dir="5400000" sx="101000" sy="101000" algn="ctr" rotWithShape="0">
              <a:srgbClr val="000000">
                <a:alpha val="43137"/>
              </a:srgbClr>
            </a:outerShdw>
          </a:effectLst>
        </p:grpSpPr>
        <p:grpSp>
          <p:nvGrpSpPr>
            <p:cNvPr id="16" name="Group 15">
              <a:extLst>
                <a:ext uri="{FF2B5EF4-FFF2-40B4-BE49-F238E27FC236}">
                  <a16:creationId xmlns:a16="http://schemas.microsoft.com/office/drawing/2014/main" id="{E0CF7B8D-E9B8-7B14-91F6-B7D5C928DD75}"/>
                </a:ext>
              </a:extLst>
            </p:cNvPr>
            <p:cNvGrpSpPr/>
            <p:nvPr/>
          </p:nvGrpSpPr>
          <p:grpSpPr>
            <a:xfrm>
              <a:off x="384518" y="1566651"/>
              <a:ext cx="4279063" cy="3235226"/>
              <a:chOff x="384518" y="800016"/>
              <a:chExt cx="4279063" cy="3235226"/>
            </a:xfrm>
            <a:grpFill/>
          </p:grpSpPr>
          <p:sp>
            <p:nvSpPr>
              <p:cNvPr id="17" name="Oval 16">
                <a:extLst>
                  <a:ext uri="{FF2B5EF4-FFF2-40B4-BE49-F238E27FC236}">
                    <a16:creationId xmlns:a16="http://schemas.microsoft.com/office/drawing/2014/main" id="{070EF476-FF55-6E07-4003-D34D17D09F3A}"/>
                  </a:ext>
                </a:extLst>
              </p:cNvPr>
              <p:cNvSpPr/>
              <p:nvPr/>
            </p:nvSpPr>
            <p:spPr>
              <a:xfrm rot="16200000">
                <a:off x="2284394" y="318345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AF609BAB-94C1-1A47-6F5E-86E702B47E48}"/>
                  </a:ext>
                </a:extLst>
              </p:cNvPr>
              <p:cNvSpPr/>
              <p:nvPr/>
            </p:nvSpPr>
            <p:spPr>
              <a:xfrm rot="16200000">
                <a:off x="2388024" y="312505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2EEC6CC3-1F9B-BADC-6200-97CDF5B479E6}"/>
                  </a:ext>
                </a:extLst>
              </p:cNvPr>
              <p:cNvSpPr/>
              <p:nvPr/>
            </p:nvSpPr>
            <p:spPr>
              <a:xfrm rot="16200000">
                <a:off x="2065301" y="332818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2AA093BB-B34E-5FB9-C32B-2B95479F3E5D}"/>
                  </a:ext>
                </a:extLst>
              </p:cNvPr>
              <p:cNvSpPr/>
              <p:nvPr/>
            </p:nvSpPr>
            <p:spPr>
              <a:xfrm rot="5400000">
                <a:off x="2136445" y="316707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CCE48EDC-8F87-2D2A-DE62-2D8E6B6134A6}"/>
                  </a:ext>
                </a:extLst>
              </p:cNvPr>
              <p:cNvSpPr/>
              <p:nvPr/>
            </p:nvSpPr>
            <p:spPr>
              <a:xfrm rot="5400000">
                <a:off x="2322791" y="342971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B869EC4E-40E6-74B2-CC00-1363FC3D8BC3}"/>
                  </a:ext>
                </a:extLst>
              </p:cNvPr>
              <p:cNvSpPr/>
              <p:nvPr/>
            </p:nvSpPr>
            <p:spPr>
              <a:xfrm rot="5400000">
                <a:off x="2346003" y="331028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 name="Oval 22">
                <a:extLst>
                  <a:ext uri="{FF2B5EF4-FFF2-40B4-BE49-F238E27FC236}">
                    <a16:creationId xmlns:a16="http://schemas.microsoft.com/office/drawing/2014/main" id="{54B25445-7A10-9522-1C53-6C393B6A9FCB}"/>
                  </a:ext>
                </a:extLst>
              </p:cNvPr>
              <p:cNvSpPr/>
              <p:nvPr/>
            </p:nvSpPr>
            <p:spPr>
              <a:xfrm rot="5400000">
                <a:off x="2479082" y="3203700"/>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A9B9797F-E77F-33CB-6B04-A9854F9EA259}"/>
                  </a:ext>
                </a:extLst>
              </p:cNvPr>
              <p:cNvSpPr/>
              <p:nvPr/>
            </p:nvSpPr>
            <p:spPr>
              <a:xfrm rot="5400000">
                <a:off x="2200113" y="338543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BD6C1EF3-7A92-4B29-EE28-53E24769FDAA}"/>
                  </a:ext>
                </a:extLst>
              </p:cNvPr>
              <p:cNvSpPr/>
              <p:nvPr/>
            </p:nvSpPr>
            <p:spPr>
              <a:xfrm rot="16200000">
                <a:off x="2146009" y="331089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3E00FAD6-D6BC-C681-1FAF-50AC5B591EE8}"/>
                  </a:ext>
                </a:extLst>
              </p:cNvPr>
              <p:cNvSpPr/>
              <p:nvPr/>
            </p:nvSpPr>
            <p:spPr>
              <a:xfrm rot="16200000">
                <a:off x="2436219" y="351355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F32E7CE3-DCEC-4836-2BE5-2EA8795913BB}"/>
                  </a:ext>
                </a:extLst>
              </p:cNvPr>
              <p:cNvSpPr/>
              <p:nvPr/>
            </p:nvSpPr>
            <p:spPr>
              <a:xfrm rot="16200000">
                <a:off x="2242373" y="327723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F395E369-B8B9-9405-989E-CF2CEF47DFC8}"/>
                  </a:ext>
                </a:extLst>
              </p:cNvPr>
              <p:cNvSpPr/>
              <p:nvPr/>
            </p:nvSpPr>
            <p:spPr>
              <a:xfrm rot="5400000">
                <a:off x="2065605" y="324786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0F2DFD22-E124-B255-055D-6C88B179C45F}"/>
                  </a:ext>
                </a:extLst>
              </p:cNvPr>
              <p:cNvSpPr/>
              <p:nvPr/>
            </p:nvSpPr>
            <p:spPr>
              <a:xfrm rot="5400000">
                <a:off x="2378647" y="322847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D84632B4-2E4B-B4D9-5C0C-80A8FF931F7E}"/>
                  </a:ext>
                </a:extLst>
              </p:cNvPr>
              <p:cNvSpPr/>
              <p:nvPr/>
            </p:nvSpPr>
            <p:spPr>
              <a:xfrm rot="5400000">
                <a:off x="2007155" y="338907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C33EB517-990D-29CA-7E1D-154527FC04CD}"/>
                  </a:ext>
                </a:extLst>
              </p:cNvPr>
              <p:cNvSpPr/>
              <p:nvPr/>
            </p:nvSpPr>
            <p:spPr>
              <a:xfrm rot="5400000">
                <a:off x="2458552" y="329806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16CC247B-3BFD-9B1A-A7FE-B4D9E178043A}"/>
                  </a:ext>
                </a:extLst>
              </p:cNvPr>
              <p:cNvSpPr/>
              <p:nvPr/>
            </p:nvSpPr>
            <p:spPr>
              <a:xfrm rot="16200000">
                <a:off x="2204208" y="346206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284D0399-5764-B1D3-37FA-33B5B051DA50}"/>
                  </a:ext>
                </a:extLst>
              </p:cNvPr>
              <p:cNvSpPr/>
              <p:nvPr/>
            </p:nvSpPr>
            <p:spPr>
              <a:xfrm rot="5400000">
                <a:off x="2280483" y="336864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D7412A2D-1206-CC4D-96A1-F2D902834185}"/>
                  </a:ext>
                </a:extLst>
              </p:cNvPr>
              <p:cNvSpPr/>
              <p:nvPr/>
            </p:nvSpPr>
            <p:spPr>
              <a:xfrm rot="5400000">
                <a:off x="2117624" y="340514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10EEDA97-E1AB-C502-02AE-DCD226A3D235}"/>
                  </a:ext>
                </a:extLst>
              </p:cNvPr>
              <p:cNvSpPr/>
              <p:nvPr/>
            </p:nvSpPr>
            <p:spPr>
              <a:xfrm rot="5400000">
                <a:off x="2422672" y="338859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BF54F341-D8BE-0542-3EA4-4B8E1CFB8B03}"/>
                  </a:ext>
                </a:extLst>
              </p:cNvPr>
              <p:cNvSpPr/>
              <p:nvPr/>
            </p:nvSpPr>
            <p:spPr>
              <a:xfrm rot="16200000">
                <a:off x="2172171" y="3571253"/>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8CFA113D-F2BF-8912-0029-30EFB64981BB}"/>
                  </a:ext>
                </a:extLst>
              </p:cNvPr>
              <p:cNvSpPr/>
              <p:nvPr/>
            </p:nvSpPr>
            <p:spPr>
              <a:xfrm rot="16200000">
                <a:off x="1925771" y="355283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20457E90-E094-E495-58EB-729F8183F300}"/>
                  </a:ext>
                </a:extLst>
              </p:cNvPr>
              <p:cNvSpPr/>
              <p:nvPr/>
            </p:nvSpPr>
            <p:spPr>
              <a:xfrm rot="16200000">
                <a:off x="1953078" y="371598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2CFA59AB-BEC2-4B62-0DF2-9D3A72BE6BEE}"/>
                  </a:ext>
                </a:extLst>
              </p:cNvPr>
              <p:cNvSpPr/>
              <p:nvPr/>
            </p:nvSpPr>
            <p:spPr>
              <a:xfrm rot="5400000">
                <a:off x="2024222" y="3554874"/>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ECD473ED-166B-B90A-6EE8-4A15C1436E36}"/>
                  </a:ext>
                </a:extLst>
              </p:cNvPr>
              <p:cNvSpPr/>
              <p:nvPr/>
            </p:nvSpPr>
            <p:spPr>
              <a:xfrm rot="5400000">
                <a:off x="2233780" y="369808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5" name="Oval 44">
                <a:extLst>
                  <a:ext uri="{FF2B5EF4-FFF2-40B4-BE49-F238E27FC236}">
                    <a16:creationId xmlns:a16="http://schemas.microsoft.com/office/drawing/2014/main" id="{0581D3E6-09A9-0C60-65F1-6CE01303225E}"/>
                  </a:ext>
                </a:extLst>
              </p:cNvPr>
              <p:cNvSpPr/>
              <p:nvPr/>
            </p:nvSpPr>
            <p:spPr>
              <a:xfrm rot="5400000">
                <a:off x="2317205" y="354870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2796DEA4-9690-0885-409F-FF4D095B8139}"/>
                  </a:ext>
                </a:extLst>
              </p:cNvPr>
              <p:cNvSpPr/>
              <p:nvPr/>
            </p:nvSpPr>
            <p:spPr>
              <a:xfrm rot="5400000">
                <a:off x="2087890" y="377323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9645E6BA-E6C6-1CB7-9648-448A580107D5}"/>
                  </a:ext>
                </a:extLst>
              </p:cNvPr>
              <p:cNvSpPr/>
              <p:nvPr/>
            </p:nvSpPr>
            <p:spPr>
              <a:xfrm rot="16200000">
                <a:off x="2033785" y="36986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3E510CD4-9D2F-490E-7311-A4DE7D7442E9}"/>
                  </a:ext>
                </a:extLst>
              </p:cNvPr>
              <p:cNvSpPr/>
              <p:nvPr/>
            </p:nvSpPr>
            <p:spPr>
              <a:xfrm rot="16200000">
                <a:off x="2110819" y="348659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0BCA7978-7CC4-78F1-2C8A-F3DBF133E5FD}"/>
                  </a:ext>
                </a:extLst>
              </p:cNvPr>
              <p:cNvSpPr/>
              <p:nvPr/>
            </p:nvSpPr>
            <p:spPr>
              <a:xfrm rot="16200000">
                <a:off x="2130150" y="366503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8E7349DE-6B6F-987C-E7BA-8B7F3AAC1A2E}"/>
                  </a:ext>
                </a:extLst>
              </p:cNvPr>
              <p:cNvSpPr/>
              <p:nvPr/>
            </p:nvSpPr>
            <p:spPr>
              <a:xfrm rot="5400000">
                <a:off x="1953382" y="363565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5907A80D-8DEE-F5E7-A872-E72D1FBAF42E}"/>
                  </a:ext>
                </a:extLst>
              </p:cNvPr>
              <p:cNvSpPr/>
              <p:nvPr/>
            </p:nvSpPr>
            <p:spPr>
              <a:xfrm rot="5400000">
                <a:off x="2266423" y="3616275"/>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8CF9957-FB9D-D359-E11B-F76C843488C6}"/>
                  </a:ext>
                </a:extLst>
              </p:cNvPr>
              <p:cNvSpPr/>
              <p:nvPr/>
            </p:nvSpPr>
            <p:spPr>
              <a:xfrm rot="5400000">
                <a:off x="2001155" y="349041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6C36A833-8E43-B8BF-D2A1-55875D2BE5BA}"/>
                  </a:ext>
                </a:extLst>
              </p:cNvPr>
              <p:cNvSpPr/>
              <p:nvPr/>
            </p:nvSpPr>
            <p:spPr>
              <a:xfrm rot="5400000">
                <a:off x="2746653" y="332935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D3B15F2-52F2-7E33-9A12-3D5DDF57ED1D}"/>
                  </a:ext>
                </a:extLst>
              </p:cNvPr>
              <p:cNvSpPr/>
              <p:nvPr/>
            </p:nvSpPr>
            <p:spPr>
              <a:xfrm rot="5400000">
                <a:off x="2168260" y="375644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D3971345-53A8-15AA-ED4E-FCA8B34AAA24}"/>
                  </a:ext>
                </a:extLst>
              </p:cNvPr>
              <p:cNvSpPr/>
              <p:nvPr/>
            </p:nvSpPr>
            <p:spPr>
              <a:xfrm rot="5400000">
                <a:off x="2310448" y="377639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869D7442-3455-B4DB-537A-57AFC2F8C914}"/>
                  </a:ext>
                </a:extLst>
              </p:cNvPr>
              <p:cNvSpPr/>
              <p:nvPr/>
            </p:nvSpPr>
            <p:spPr>
              <a:xfrm rot="15196595">
                <a:off x="2175207" y="245478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ED63FE29-0D0F-9754-27C2-5C98BACEF5C5}"/>
                  </a:ext>
                </a:extLst>
              </p:cNvPr>
              <p:cNvSpPr/>
              <p:nvPr/>
            </p:nvSpPr>
            <p:spPr>
              <a:xfrm rot="15196595">
                <a:off x="2256360" y="237076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1DB8969F-F344-BD2F-BA62-2CB1C40459FA}"/>
                  </a:ext>
                </a:extLst>
              </p:cNvPr>
              <p:cNvSpPr/>
              <p:nvPr/>
            </p:nvSpPr>
            <p:spPr>
              <a:xfrm rot="15196595">
                <a:off x="2004449" y="265990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886FF824-8579-F5E8-4C08-6AF345505A05}"/>
                  </a:ext>
                </a:extLst>
              </p:cNvPr>
              <p:cNvSpPr/>
              <p:nvPr/>
            </p:nvSpPr>
            <p:spPr>
              <a:xfrm rot="4396595">
                <a:off x="2031381" y="247820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0136C517-F021-31BB-344B-1B434FF6E9E1}"/>
                  </a:ext>
                </a:extLst>
              </p:cNvPr>
              <p:cNvSpPr/>
              <p:nvPr/>
            </p:nvSpPr>
            <p:spPr>
              <a:xfrm rot="4396595">
                <a:off x="2282842" y="267957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22671E81-1867-CC19-E024-C1018470A344}"/>
                  </a:ext>
                </a:extLst>
              </p:cNvPr>
              <p:cNvSpPr/>
              <p:nvPr/>
            </p:nvSpPr>
            <p:spPr>
              <a:xfrm rot="4396595">
                <a:off x="2269417" y="256025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Oval 61">
                <a:extLst>
                  <a:ext uri="{FF2B5EF4-FFF2-40B4-BE49-F238E27FC236}">
                    <a16:creationId xmlns:a16="http://schemas.microsoft.com/office/drawing/2014/main" id="{AAE9BF87-5467-9EB4-6E70-E4B480EEB094}"/>
                  </a:ext>
                </a:extLst>
              </p:cNvPr>
              <p:cNvSpPr/>
              <p:nvPr/>
            </p:nvSpPr>
            <p:spPr>
              <a:xfrm rot="4396595">
                <a:off x="2364907" y="242161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68057D96-A69B-ED0E-46CD-BECD7D7C2EA5}"/>
                  </a:ext>
                </a:extLst>
              </p:cNvPr>
              <p:cNvSpPr/>
              <p:nvPr/>
            </p:nvSpPr>
            <p:spPr>
              <a:xfrm rot="4396595">
                <a:off x="2148744" y="267767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427FA8B4-9E71-A7EA-E842-1A4D16C67995}"/>
                  </a:ext>
                </a:extLst>
              </p:cNvPr>
              <p:cNvSpPr/>
              <p:nvPr/>
            </p:nvSpPr>
            <p:spPr>
              <a:xfrm rot="15196595">
                <a:off x="2075477" y="262184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3A445088-AF10-DF38-C62F-F614038A5C74}"/>
                  </a:ext>
                </a:extLst>
              </p:cNvPr>
              <p:cNvSpPr/>
              <p:nvPr/>
            </p:nvSpPr>
            <p:spPr>
              <a:xfrm rot="15196595">
                <a:off x="2150548" y="238148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62FB6EAB-7440-07C5-F4DA-2D4D759A458D}"/>
                  </a:ext>
                </a:extLst>
              </p:cNvPr>
              <p:cNvSpPr/>
              <p:nvPr/>
            </p:nvSpPr>
            <p:spPr>
              <a:xfrm rot="15196595">
                <a:off x="2160660" y="255842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66">
                <a:extLst>
                  <a:ext uri="{FF2B5EF4-FFF2-40B4-BE49-F238E27FC236}">
                    <a16:creationId xmlns:a16="http://schemas.microsoft.com/office/drawing/2014/main" id="{8293A62C-DF60-0B87-3ABB-65313AAA48E7}"/>
                  </a:ext>
                </a:extLst>
              </p:cNvPr>
              <p:cNvSpPr/>
              <p:nvPr/>
            </p:nvSpPr>
            <p:spPr>
              <a:xfrm rot="4396595">
                <a:off x="2002491" y="258364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B63836FB-A47E-486D-C3A5-A67B5D40909D}"/>
                  </a:ext>
                </a:extLst>
              </p:cNvPr>
              <p:cNvSpPr/>
              <p:nvPr/>
            </p:nvSpPr>
            <p:spPr>
              <a:xfrm rot="4396595">
                <a:off x="2275850" y="247424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C764C4FD-36F2-6C1A-F63B-757AB404A4A0}"/>
                  </a:ext>
                </a:extLst>
              </p:cNvPr>
              <p:cNvSpPr/>
              <p:nvPr/>
            </p:nvSpPr>
            <p:spPr>
              <a:xfrm rot="4396595">
                <a:off x="2006192" y="272643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F2F81077-6346-C056-B54B-A22732DBB154}"/>
                  </a:ext>
                </a:extLst>
              </p:cNvPr>
              <p:cNvSpPr/>
              <p:nvPr/>
            </p:nvSpPr>
            <p:spPr>
              <a:xfrm rot="4396595">
                <a:off x="2374979" y="251443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3A3F51F4-05C0-2C3F-7998-DA25BFF83EFF}"/>
                  </a:ext>
                </a:extLst>
              </p:cNvPr>
              <p:cNvSpPr/>
              <p:nvPr/>
            </p:nvSpPr>
            <p:spPr>
              <a:xfrm rot="15196595">
                <a:off x="2181161" y="274121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2078A772-AF41-B9C5-066B-1CEE8DFE7725}"/>
                  </a:ext>
                </a:extLst>
              </p:cNvPr>
              <p:cNvSpPr/>
              <p:nvPr/>
            </p:nvSpPr>
            <p:spPr>
              <a:xfrm rot="4396595">
                <a:off x="2222173" y="263673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228A5B45-2631-CFC1-3465-EF3399269FD3}"/>
                  </a:ext>
                </a:extLst>
              </p:cNvPr>
              <p:cNvSpPr/>
              <p:nvPr/>
            </p:nvSpPr>
            <p:spPr>
              <a:xfrm rot="4396595">
                <a:off x="2074050" y="241763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7D3D8C29-B979-D5AC-157B-E8AC93F808A9}"/>
                  </a:ext>
                </a:extLst>
              </p:cNvPr>
              <p:cNvSpPr/>
              <p:nvPr/>
            </p:nvSpPr>
            <p:spPr>
              <a:xfrm rot="4396595">
                <a:off x="2362797" y="261665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600751A-0ED4-08B1-948A-12757E185D1D}"/>
                  </a:ext>
                </a:extLst>
              </p:cNvPr>
              <p:cNvSpPr/>
              <p:nvPr/>
            </p:nvSpPr>
            <p:spPr>
              <a:xfrm rot="15196595">
                <a:off x="2179320" y="285847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81A87EA2-2739-A857-C60E-4DFF98D7E8C9}"/>
                  </a:ext>
                </a:extLst>
              </p:cNvPr>
              <p:cNvSpPr/>
              <p:nvPr/>
            </p:nvSpPr>
            <p:spPr>
              <a:xfrm rot="15196595">
                <a:off x="2095958" y="230348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11C8A729-49A8-BB87-4D73-132C3EAB201A}"/>
                  </a:ext>
                </a:extLst>
              </p:cNvPr>
              <p:cNvSpPr/>
              <p:nvPr/>
            </p:nvSpPr>
            <p:spPr>
              <a:xfrm rot="15196595">
                <a:off x="2008562" y="30635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4CF2879A-2C79-F6B7-A64E-E64696167CF2}"/>
                  </a:ext>
                </a:extLst>
              </p:cNvPr>
              <p:cNvSpPr/>
              <p:nvPr/>
            </p:nvSpPr>
            <p:spPr>
              <a:xfrm rot="4396595">
                <a:off x="2035494" y="2881889"/>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6D003420-847A-86C4-4528-991FDFEE927E}"/>
                  </a:ext>
                </a:extLst>
              </p:cNvPr>
              <p:cNvSpPr/>
              <p:nvPr/>
            </p:nvSpPr>
            <p:spPr>
              <a:xfrm rot="4396595">
                <a:off x="2286955" y="308326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ADC9C3B1-9445-B42B-048D-45BB5DAAFE27}"/>
                  </a:ext>
                </a:extLst>
              </p:cNvPr>
              <p:cNvSpPr/>
              <p:nvPr/>
            </p:nvSpPr>
            <p:spPr>
              <a:xfrm rot="4396595">
                <a:off x="2273530" y="296394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1" name="Oval 80">
                <a:extLst>
                  <a:ext uri="{FF2B5EF4-FFF2-40B4-BE49-F238E27FC236}">
                    <a16:creationId xmlns:a16="http://schemas.microsoft.com/office/drawing/2014/main" id="{E1FD5335-CF14-61CF-F897-F30DCA7762B6}"/>
                  </a:ext>
                </a:extLst>
              </p:cNvPr>
              <p:cNvSpPr/>
              <p:nvPr/>
            </p:nvSpPr>
            <p:spPr>
              <a:xfrm rot="4396595">
                <a:off x="2309154" y="279861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053F2C6C-5CEC-2987-FC2A-353FD0B38C3B}"/>
                  </a:ext>
                </a:extLst>
              </p:cNvPr>
              <p:cNvSpPr/>
              <p:nvPr/>
            </p:nvSpPr>
            <p:spPr>
              <a:xfrm rot="4396595">
                <a:off x="2152857" y="308136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F197E6B6-79FF-D38E-8B57-17806A6AF1A6}"/>
                  </a:ext>
                </a:extLst>
              </p:cNvPr>
              <p:cNvSpPr/>
              <p:nvPr/>
            </p:nvSpPr>
            <p:spPr>
              <a:xfrm rot="15196595">
                <a:off x="2079590" y="302553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8B60BC60-9166-D5B5-3DB2-881816B125E9}"/>
                  </a:ext>
                </a:extLst>
              </p:cNvPr>
              <p:cNvSpPr/>
              <p:nvPr/>
            </p:nvSpPr>
            <p:spPr>
              <a:xfrm rot="15196595">
                <a:off x="2093625" y="279851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96450C59-C076-BC0A-6583-2CA6DDC42D63}"/>
                  </a:ext>
                </a:extLst>
              </p:cNvPr>
              <p:cNvSpPr/>
              <p:nvPr/>
            </p:nvSpPr>
            <p:spPr>
              <a:xfrm rot="15196595">
                <a:off x="2164773" y="296211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6" name="Oval 85">
                <a:extLst>
                  <a:ext uri="{FF2B5EF4-FFF2-40B4-BE49-F238E27FC236}">
                    <a16:creationId xmlns:a16="http://schemas.microsoft.com/office/drawing/2014/main" id="{0101C576-F8E9-280B-4AF8-B83FBFF68AD5}"/>
                  </a:ext>
                </a:extLst>
              </p:cNvPr>
              <p:cNvSpPr/>
              <p:nvPr/>
            </p:nvSpPr>
            <p:spPr>
              <a:xfrm rot="4396595">
                <a:off x="2034887" y="282032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7B8921C8-E5C9-A519-6741-6251FADF5B6C}"/>
                  </a:ext>
                </a:extLst>
              </p:cNvPr>
              <p:cNvSpPr/>
              <p:nvPr/>
            </p:nvSpPr>
            <p:spPr>
              <a:xfrm rot="4396595">
                <a:off x="2279962" y="287793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1AD9226-6654-3A01-5F70-30BEF5DDDD84}"/>
                  </a:ext>
                </a:extLst>
              </p:cNvPr>
              <p:cNvSpPr/>
              <p:nvPr/>
            </p:nvSpPr>
            <p:spPr>
              <a:xfrm rot="4396595">
                <a:off x="1979797" y="2320903"/>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F3968A68-563A-BC37-A1E6-2D4DC06C8E4D}"/>
                  </a:ext>
                </a:extLst>
              </p:cNvPr>
              <p:cNvSpPr/>
              <p:nvPr/>
            </p:nvSpPr>
            <p:spPr>
              <a:xfrm rot="4396595">
                <a:off x="2365292" y="286743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7C6C37FA-0131-61C4-59B5-00D511079718}"/>
                  </a:ext>
                </a:extLst>
              </p:cNvPr>
              <p:cNvSpPr/>
              <p:nvPr/>
            </p:nvSpPr>
            <p:spPr>
              <a:xfrm rot="15196595">
                <a:off x="2811425" y="324013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B146ED98-1318-9EDA-72F2-AB41CCBD7B48}"/>
                  </a:ext>
                </a:extLst>
              </p:cNvPr>
              <p:cNvSpPr/>
              <p:nvPr/>
            </p:nvSpPr>
            <p:spPr>
              <a:xfrm rot="4396595">
                <a:off x="2226286" y="304042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E6BEFBA5-D6BD-16D2-1E44-632E8DBB3408}"/>
                  </a:ext>
                </a:extLst>
              </p:cNvPr>
              <p:cNvSpPr/>
              <p:nvPr/>
            </p:nvSpPr>
            <p:spPr>
              <a:xfrm rot="4396595">
                <a:off x="2080816" y="31222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605A8FA7-32F1-61E5-2C22-0CF2F4F16E90}"/>
                  </a:ext>
                </a:extLst>
              </p:cNvPr>
              <p:cNvSpPr/>
              <p:nvPr/>
            </p:nvSpPr>
            <p:spPr>
              <a:xfrm rot="4396595">
                <a:off x="2366910" y="302034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17BAF23A-EB19-57D7-3F87-EC866F52FB6E}"/>
                  </a:ext>
                </a:extLst>
              </p:cNvPr>
              <p:cNvSpPr/>
              <p:nvPr/>
            </p:nvSpPr>
            <p:spPr>
              <a:xfrm rot="15086866">
                <a:off x="2642327" y="252497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1D5490D-8D11-303C-BB27-FFDAC24F11AF}"/>
                  </a:ext>
                </a:extLst>
              </p:cNvPr>
              <p:cNvSpPr/>
              <p:nvPr/>
            </p:nvSpPr>
            <p:spPr>
              <a:xfrm rot="15086866">
                <a:off x="2720592" y="243858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B39CC104-41AC-C527-13C2-57A584DF9B1E}"/>
                  </a:ext>
                </a:extLst>
              </p:cNvPr>
              <p:cNvSpPr/>
              <p:nvPr/>
            </p:nvSpPr>
            <p:spPr>
              <a:xfrm rot="15086866">
                <a:off x="2477872" y="273578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7FCAAD05-A0A9-F5D3-E28C-B22957B2E4A2}"/>
                  </a:ext>
                </a:extLst>
              </p:cNvPr>
              <p:cNvSpPr/>
              <p:nvPr/>
            </p:nvSpPr>
            <p:spPr>
              <a:xfrm rot="4286866">
                <a:off x="2499651" y="2552631"/>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6D61F21C-AE8A-0F70-09D4-8ABD21079B48}"/>
                  </a:ext>
                </a:extLst>
              </p:cNvPr>
              <p:cNvSpPr/>
              <p:nvPr/>
            </p:nvSpPr>
            <p:spPr>
              <a:xfrm rot="4286866">
                <a:off x="2757081" y="274622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9DC11832-7BCB-8DCB-6E7E-6B40968B01E5}"/>
                  </a:ext>
                </a:extLst>
              </p:cNvPr>
              <p:cNvSpPr/>
              <p:nvPr/>
            </p:nvSpPr>
            <p:spPr>
              <a:xfrm rot="4286866">
                <a:off x="2739690" y="262755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0" name="Oval 99">
                <a:extLst>
                  <a:ext uri="{FF2B5EF4-FFF2-40B4-BE49-F238E27FC236}">
                    <a16:creationId xmlns:a16="http://schemas.microsoft.com/office/drawing/2014/main" id="{BC4EEBA4-BED2-F10D-1B26-9959C6FDFF77}"/>
                  </a:ext>
                </a:extLst>
              </p:cNvPr>
              <p:cNvSpPr/>
              <p:nvPr/>
            </p:nvSpPr>
            <p:spPr>
              <a:xfrm rot="4286866">
                <a:off x="2830542" y="248611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EEF79B95-5800-6581-0517-1D4D8BFCA200}"/>
                  </a:ext>
                </a:extLst>
              </p:cNvPr>
              <p:cNvSpPr/>
              <p:nvPr/>
            </p:nvSpPr>
            <p:spPr>
              <a:xfrm rot="4286866">
                <a:off x="2622495" y="274910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5A577BDE-61A8-D59D-2129-12C58100CDA1}"/>
                  </a:ext>
                </a:extLst>
              </p:cNvPr>
              <p:cNvSpPr/>
              <p:nvPr/>
            </p:nvSpPr>
            <p:spPr>
              <a:xfrm rot="15086866">
                <a:off x="2547485" y="269565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05F9E60E-7182-B749-4EBA-7DD703AED1EE}"/>
                  </a:ext>
                </a:extLst>
              </p:cNvPr>
              <p:cNvSpPr/>
              <p:nvPr/>
            </p:nvSpPr>
            <p:spPr>
              <a:xfrm rot="15086866">
                <a:off x="2554432" y="246812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00B02AC7-3ACF-2824-255B-1480BA46527E}"/>
                  </a:ext>
                </a:extLst>
              </p:cNvPr>
              <p:cNvSpPr/>
              <p:nvPr/>
            </p:nvSpPr>
            <p:spPr>
              <a:xfrm rot="15086866">
                <a:off x="2630930" y="262919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5" name="Oval 104">
                <a:extLst>
                  <a:ext uri="{FF2B5EF4-FFF2-40B4-BE49-F238E27FC236}">
                    <a16:creationId xmlns:a16="http://schemas.microsoft.com/office/drawing/2014/main" id="{FE7B8E7C-81D7-560E-6386-6A344F8067CB}"/>
                  </a:ext>
                </a:extLst>
              </p:cNvPr>
              <p:cNvSpPr/>
              <p:nvPr/>
            </p:nvSpPr>
            <p:spPr>
              <a:xfrm rot="4286866">
                <a:off x="2451205" y="266147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444D906-691A-E533-92C1-BB7DF0C92B8A}"/>
                  </a:ext>
                </a:extLst>
              </p:cNvPr>
              <p:cNvSpPr/>
              <p:nvPr/>
            </p:nvSpPr>
            <p:spPr>
              <a:xfrm rot="4286866">
                <a:off x="2743209" y="254155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88983146-56A6-A3E9-37EE-01E81152FC27}"/>
                  </a:ext>
                </a:extLst>
              </p:cNvPr>
              <p:cNvSpPr/>
              <p:nvPr/>
            </p:nvSpPr>
            <p:spPr>
              <a:xfrm rot="4286866">
                <a:off x="2443518" y="281006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ED4F1184-D015-628C-BD9F-0BF4655B5F87}"/>
                  </a:ext>
                </a:extLst>
              </p:cNvPr>
              <p:cNvSpPr/>
              <p:nvPr/>
            </p:nvSpPr>
            <p:spPr>
              <a:xfrm rot="4286866">
                <a:off x="2843900" y="257821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92AFA6AB-33BE-8E75-095E-60B31BB527D3}"/>
                  </a:ext>
                </a:extLst>
              </p:cNvPr>
              <p:cNvSpPr/>
              <p:nvPr/>
            </p:nvSpPr>
            <p:spPr>
              <a:xfrm rot="15086866">
                <a:off x="2657749" y="2810731"/>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03552825-F444-54DF-F5AD-B647D6C87A9A}"/>
                  </a:ext>
                </a:extLst>
              </p:cNvPr>
              <p:cNvSpPr/>
              <p:nvPr/>
            </p:nvSpPr>
            <p:spPr>
              <a:xfrm rot="4286866">
                <a:off x="2694746" y="270567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8A6E8544-D80A-7223-97AD-BD1ADB899C36}"/>
                  </a:ext>
                </a:extLst>
              </p:cNvPr>
              <p:cNvSpPr/>
              <p:nvPr/>
            </p:nvSpPr>
            <p:spPr>
              <a:xfrm rot="4286866">
                <a:off x="2551961" y="279209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D01C5ECE-83E6-21B7-7130-4F4C23540CA5}"/>
                  </a:ext>
                </a:extLst>
              </p:cNvPr>
              <p:cNvSpPr/>
              <p:nvPr/>
            </p:nvSpPr>
            <p:spPr>
              <a:xfrm rot="4286866">
                <a:off x="2834493" y="26812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BC2C8AE5-B7C2-A30C-7C43-C9F9B09048B4}"/>
                  </a:ext>
                </a:extLst>
              </p:cNvPr>
              <p:cNvSpPr/>
              <p:nvPr/>
            </p:nvSpPr>
            <p:spPr>
              <a:xfrm rot="15086866">
                <a:off x="2659321" y="292832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C430A468-C8F7-FDB8-DB9C-36BD24E37EBA}"/>
                  </a:ext>
                </a:extLst>
              </p:cNvPr>
              <p:cNvSpPr/>
              <p:nvPr/>
            </p:nvSpPr>
            <p:spPr>
              <a:xfrm rot="15086866">
                <a:off x="2418467" y="299120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C889C263-1C09-521F-9A7C-2EFFD74ACEBB}"/>
                  </a:ext>
                </a:extLst>
              </p:cNvPr>
              <p:cNvSpPr/>
              <p:nvPr/>
            </p:nvSpPr>
            <p:spPr>
              <a:xfrm rot="15086866">
                <a:off x="2494866" y="313913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1F392C51-F3B7-3F71-BCC9-FA4C807D42E2}"/>
                  </a:ext>
                </a:extLst>
              </p:cNvPr>
              <p:cNvSpPr/>
              <p:nvPr/>
            </p:nvSpPr>
            <p:spPr>
              <a:xfrm rot="4286866">
                <a:off x="2516645" y="295598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AA7DFDA6-D7B2-29AC-CA72-599DB4A6DF45}"/>
                  </a:ext>
                </a:extLst>
              </p:cNvPr>
              <p:cNvSpPr/>
              <p:nvPr/>
            </p:nvSpPr>
            <p:spPr>
              <a:xfrm rot="4286866">
                <a:off x="2774075" y="3149573"/>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7F93B5EC-5E8D-D9EA-C5CC-5E6B3F0E7611}"/>
                  </a:ext>
                </a:extLst>
              </p:cNvPr>
              <p:cNvSpPr/>
              <p:nvPr/>
            </p:nvSpPr>
            <p:spPr>
              <a:xfrm rot="4286866">
                <a:off x="2756684" y="303090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19" name="Oval 118">
                <a:extLst>
                  <a:ext uri="{FF2B5EF4-FFF2-40B4-BE49-F238E27FC236}">
                    <a16:creationId xmlns:a16="http://schemas.microsoft.com/office/drawing/2014/main" id="{6E781CC9-BF44-A456-150B-BD3B3C52A30F}"/>
                  </a:ext>
                </a:extLst>
              </p:cNvPr>
              <p:cNvSpPr/>
              <p:nvPr/>
            </p:nvSpPr>
            <p:spPr>
              <a:xfrm rot="4286866">
                <a:off x="2786848" y="286469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E37B40B7-FD45-BF43-445F-5FEC652BF757}"/>
                  </a:ext>
                </a:extLst>
              </p:cNvPr>
              <p:cNvSpPr/>
              <p:nvPr/>
            </p:nvSpPr>
            <p:spPr>
              <a:xfrm rot="4286866">
                <a:off x="2639489" y="315246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B07D85A-BD7B-B5D1-D5C7-369C5E037FA2}"/>
                  </a:ext>
                </a:extLst>
              </p:cNvPr>
              <p:cNvSpPr/>
              <p:nvPr/>
            </p:nvSpPr>
            <p:spPr>
              <a:xfrm rot="15086866">
                <a:off x="2564478" y="309900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D420FAEC-056A-7FBA-6CCE-437A61E16CB7}"/>
                  </a:ext>
                </a:extLst>
              </p:cNvPr>
              <p:cNvSpPr/>
              <p:nvPr/>
            </p:nvSpPr>
            <p:spPr>
              <a:xfrm rot="15086866">
                <a:off x="2571426" y="28714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3" name="Oval 122">
                <a:extLst>
                  <a:ext uri="{FF2B5EF4-FFF2-40B4-BE49-F238E27FC236}">
                    <a16:creationId xmlns:a16="http://schemas.microsoft.com/office/drawing/2014/main" id="{58086EAF-2316-9225-EEB8-4CF78D4920D6}"/>
                  </a:ext>
                </a:extLst>
              </p:cNvPr>
              <p:cNvSpPr/>
              <p:nvPr/>
            </p:nvSpPr>
            <p:spPr>
              <a:xfrm rot="15086866">
                <a:off x="2647924" y="303254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2200E478-BB73-E8B5-8B0A-C824FD78AEF6}"/>
                  </a:ext>
                </a:extLst>
              </p:cNvPr>
              <p:cNvSpPr/>
              <p:nvPr/>
            </p:nvSpPr>
            <p:spPr>
              <a:xfrm rot="4286866">
                <a:off x="2468199" y="306483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F2E9B04B-BACD-2E70-C76F-195ACDD390A6}"/>
                  </a:ext>
                </a:extLst>
              </p:cNvPr>
              <p:cNvSpPr/>
              <p:nvPr/>
            </p:nvSpPr>
            <p:spPr>
              <a:xfrm rot="4286866">
                <a:off x="2760203" y="294490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B6DBD3E6-81BC-22A9-4DAE-9A1035C3D7B1}"/>
                  </a:ext>
                </a:extLst>
              </p:cNvPr>
              <p:cNvSpPr/>
              <p:nvPr/>
            </p:nvSpPr>
            <p:spPr>
              <a:xfrm rot="4286866">
                <a:off x="2465981" y="2913729"/>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41EA9038-0A73-B849-9C88-DC17BC5DD455}"/>
                  </a:ext>
                </a:extLst>
              </p:cNvPr>
              <p:cNvSpPr/>
              <p:nvPr/>
            </p:nvSpPr>
            <p:spPr>
              <a:xfrm rot="4286866">
                <a:off x="2438948" y="222310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FA9D4240-A5B9-9449-DC0D-215C7B2E650D}"/>
                  </a:ext>
                </a:extLst>
              </p:cNvPr>
              <p:cNvSpPr/>
              <p:nvPr/>
            </p:nvSpPr>
            <p:spPr>
              <a:xfrm rot="15086866">
                <a:off x="2674743" y="321408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A8192E27-7126-1EE2-3EF5-499619C71C2D}"/>
                  </a:ext>
                </a:extLst>
              </p:cNvPr>
              <p:cNvSpPr/>
              <p:nvPr/>
            </p:nvSpPr>
            <p:spPr>
              <a:xfrm rot="4286866">
                <a:off x="2711740" y="310903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E246940F-596B-2787-C39C-E273F72B72A0}"/>
                  </a:ext>
                </a:extLst>
              </p:cNvPr>
              <p:cNvSpPr/>
              <p:nvPr/>
            </p:nvSpPr>
            <p:spPr>
              <a:xfrm rot="4286866">
                <a:off x="2568955" y="319544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E163B001-2603-6886-9DC4-01920331DABA}"/>
                  </a:ext>
                </a:extLst>
              </p:cNvPr>
              <p:cNvSpPr/>
              <p:nvPr/>
            </p:nvSpPr>
            <p:spPr>
              <a:xfrm rot="4286866">
                <a:off x="2851486" y="308464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C751C28C-E32F-A48C-F70F-3EDD331B3A8E}"/>
                  </a:ext>
                </a:extLst>
              </p:cNvPr>
              <p:cNvSpPr/>
              <p:nvPr/>
            </p:nvSpPr>
            <p:spPr>
              <a:xfrm rot="16200000">
                <a:off x="2469644" y="853949"/>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E3EC9089-5AF0-CF3B-752B-6810D3330CC7}"/>
                  </a:ext>
                </a:extLst>
              </p:cNvPr>
              <p:cNvSpPr/>
              <p:nvPr/>
            </p:nvSpPr>
            <p:spPr>
              <a:xfrm rot="16200000">
                <a:off x="2249610" y="98355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7BD6041-E368-5D80-A256-B8DF5F86FF40}"/>
                  </a:ext>
                </a:extLst>
              </p:cNvPr>
              <p:cNvSpPr/>
              <p:nvPr/>
            </p:nvSpPr>
            <p:spPr>
              <a:xfrm rot="5400000">
                <a:off x="2320754" y="82244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48B549B4-7020-4F64-6675-6166934B9FB4}"/>
                  </a:ext>
                </a:extLst>
              </p:cNvPr>
              <p:cNvSpPr/>
              <p:nvPr/>
            </p:nvSpPr>
            <p:spPr>
              <a:xfrm rot="5400000">
                <a:off x="2507100" y="108508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3FAF9046-601B-6B9F-72E2-AA77B75D7C87}"/>
                  </a:ext>
                </a:extLst>
              </p:cNvPr>
              <p:cNvSpPr/>
              <p:nvPr/>
            </p:nvSpPr>
            <p:spPr>
              <a:xfrm rot="5400000">
                <a:off x="2545700" y="97438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7" name="Oval 136">
                <a:extLst>
                  <a:ext uri="{FF2B5EF4-FFF2-40B4-BE49-F238E27FC236}">
                    <a16:creationId xmlns:a16="http://schemas.microsoft.com/office/drawing/2014/main" id="{D34CA78E-A0C4-A035-C596-FEF21F859A0F}"/>
                  </a:ext>
                </a:extLst>
              </p:cNvPr>
              <p:cNvSpPr/>
              <p:nvPr/>
            </p:nvSpPr>
            <p:spPr>
              <a:xfrm rot="5400000">
                <a:off x="2658984" y="88393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CC348F83-0604-3116-0DDE-966DAFD8D01B}"/>
                  </a:ext>
                </a:extLst>
              </p:cNvPr>
              <p:cNvSpPr/>
              <p:nvPr/>
            </p:nvSpPr>
            <p:spPr>
              <a:xfrm rot="5400000">
                <a:off x="2384422" y="104080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0F28EE0B-560A-0C08-BCE2-DA2F49620F2D}"/>
                  </a:ext>
                </a:extLst>
              </p:cNvPr>
              <p:cNvSpPr/>
              <p:nvPr/>
            </p:nvSpPr>
            <p:spPr>
              <a:xfrm rot="16200000">
                <a:off x="2330318" y="96626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0" name="Oval 139">
                <a:extLst>
                  <a:ext uri="{FF2B5EF4-FFF2-40B4-BE49-F238E27FC236}">
                    <a16:creationId xmlns:a16="http://schemas.microsoft.com/office/drawing/2014/main" id="{BC07BFCA-097B-A809-C25C-C7FB5F224FD9}"/>
                  </a:ext>
                </a:extLst>
              </p:cNvPr>
              <p:cNvSpPr/>
              <p:nvPr/>
            </p:nvSpPr>
            <p:spPr>
              <a:xfrm rot="16200000">
                <a:off x="2445952" y="80001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C3E6AF6D-89FF-92B6-7E72-EAD19BFDD504}"/>
                  </a:ext>
                </a:extLst>
              </p:cNvPr>
              <p:cNvSpPr/>
              <p:nvPr/>
            </p:nvSpPr>
            <p:spPr>
              <a:xfrm rot="16200000">
                <a:off x="2426682" y="93260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A950CA95-EEC6-3911-5E0E-DB6AFD539D0F}"/>
                  </a:ext>
                </a:extLst>
              </p:cNvPr>
              <p:cNvSpPr/>
              <p:nvPr/>
            </p:nvSpPr>
            <p:spPr>
              <a:xfrm rot="5400000">
                <a:off x="2249914" y="90323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7A47E14B-5969-7380-F5B3-BD446F811CBD}"/>
                  </a:ext>
                </a:extLst>
              </p:cNvPr>
              <p:cNvSpPr/>
              <p:nvPr/>
            </p:nvSpPr>
            <p:spPr>
              <a:xfrm rot="5400000">
                <a:off x="2562956" y="88384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FEB1DCAC-8F9D-A5E8-AC1A-EAFEC74CCE77}"/>
                  </a:ext>
                </a:extLst>
              </p:cNvPr>
              <p:cNvSpPr/>
              <p:nvPr/>
            </p:nvSpPr>
            <p:spPr>
              <a:xfrm rot="5400000">
                <a:off x="2191464" y="104444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E95CD01F-5A43-1F7F-B153-689C8AE7DA75}"/>
                  </a:ext>
                </a:extLst>
              </p:cNvPr>
              <p:cNvSpPr/>
              <p:nvPr/>
            </p:nvSpPr>
            <p:spPr>
              <a:xfrm rot="5400000">
                <a:off x="2642861" y="95343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69263129-FE5F-EC72-0F19-4804927A1549}"/>
                  </a:ext>
                </a:extLst>
              </p:cNvPr>
              <p:cNvSpPr/>
              <p:nvPr/>
            </p:nvSpPr>
            <p:spPr>
              <a:xfrm rot="16200000">
                <a:off x="2388517" y="111743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19669A5-D572-4BFA-009F-4108A0D36BA4}"/>
                  </a:ext>
                </a:extLst>
              </p:cNvPr>
              <p:cNvSpPr/>
              <p:nvPr/>
            </p:nvSpPr>
            <p:spPr>
              <a:xfrm rot="5400000">
                <a:off x="2464792" y="102402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EFA809A1-510B-6E17-A581-D3BA049EB7F5}"/>
                  </a:ext>
                </a:extLst>
              </p:cNvPr>
              <p:cNvSpPr/>
              <p:nvPr/>
            </p:nvSpPr>
            <p:spPr>
              <a:xfrm rot="5400000">
                <a:off x="2301933" y="106051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8B6F2DC4-BAFF-0DD3-277A-01AFB75A2B65}"/>
                  </a:ext>
                </a:extLst>
              </p:cNvPr>
              <p:cNvSpPr/>
              <p:nvPr/>
            </p:nvSpPr>
            <p:spPr>
              <a:xfrm rot="5400000">
                <a:off x="2606981" y="104396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01366BEA-509B-D0B8-F2BF-A62C443D824B}"/>
                  </a:ext>
                </a:extLst>
              </p:cNvPr>
              <p:cNvSpPr/>
              <p:nvPr/>
            </p:nvSpPr>
            <p:spPr>
              <a:xfrm rot="16200000">
                <a:off x="2356480" y="122662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8AC8B28-9621-1BBE-26E7-F27B7B1B8F0F}"/>
                  </a:ext>
                </a:extLst>
              </p:cNvPr>
              <p:cNvSpPr/>
              <p:nvPr/>
            </p:nvSpPr>
            <p:spPr>
              <a:xfrm rot="5400000">
                <a:off x="2208531" y="121024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9B5A5C20-6CA9-28AC-D568-41D6E4B6ED50}"/>
                  </a:ext>
                </a:extLst>
              </p:cNvPr>
              <p:cNvSpPr/>
              <p:nvPr/>
            </p:nvSpPr>
            <p:spPr>
              <a:xfrm rot="5400000">
                <a:off x="2394877" y="147288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ADE6D28C-914D-7E90-886C-82797CB06F09}"/>
                  </a:ext>
                </a:extLst>
              </p:cNvPr>
              <p:cNvSpPr/>
              <p:nvPr/>
            </p:nvSpPr>
            <p:spPr>
              <a:xfrm rot="5400000">
                <a:off x="2418089" y="135345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4" name="Oval 153">
                <a:extLst>
                  <a:ext uri="{FF2B5EF4-FFF2-40B4-BE49-F238E27FC236}">
                    <a16:creationId xmlns:a16="http://schemas.microsoft.com/office/drawing/2014/main" id="{D904DF8B-6C8A-54CD-2584-8795129C2734}"/>
                  </a:ext>
                </a:extLst>
              </p:cNvPr>
              <p:cNvSpPr/>
              <p:nvPr/>
            </p:nvSpPr>
            <p:spPr>
              <a:xfrm rot="5400000">
                <a:off x="2501514" y="12040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6C03B4D6-E341-40D8-04F0-0C9015C8B30D}"/>
                  </a:ext>
                </a:extLst>
              </p:cNvPr>
              <p:cNvSpPr/>
              <p:nvPr/>
            </p:nvSpPr>
            <p:spPr>
              <a:xfrm rot="5400000">
                <a:off x="2272199" y="142860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6" name="Oval 155">
                <a:extLst>
                  <a:ext uri="{FF2B5EF4-FFF2-40B4-BE49-F238E27FC236}">
                    <a16:creationId xmlns:a16="http://schemas.microsoft.com/office/drawing/2014/main" id="{F2F9D110-C569-A212-F147-3E7301A0D31D}"/>
                  </a:ext>
                </a:extLst>
              </p:cNvPr>
              <p:cNvSpPr/>
              <p:nvPr/>
            </p:nvSpPr>
            <p:spPr>
              <a:xfrm rot="16200000">
                <a:off x="2218094" y="135406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63E10D2B-DE89-B00E-232D-C9CDB618967B}"/>
                  </a:ext>
                </a:extLst>
              </p:cNvPr>
              <p:cNvSpPr/>
              <p:nvPr/>
            </p:nvSpPr>
            <p:spPr>
              <a:xfrm rot="16200000">
                <a:off x="2295128" y="114196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2AB4BA03-D975-F794-BA12-02A0948AEFDA}"/>
                  </a:ext>
                </a:extLst>
              </p:cNvPr>
              <p:cNvSpPr/>
              <p:nvPr/>
            </p:nvSpPr>
            <p:spPr>
              <a:xfrm rot="16200000">
                <a:off x="2314459" y="132040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52990CDC-AF25-A958-13CE-1DCC4D85B475}"/>
                  </a:ext>
                </a:extLst>
              </p:cNvPr>
              <p:cNvSpPr/>
              <p:nvPr/>
            </p:nvSpPr>
            <p:spPr>
              <a:xfrm rot="5400000">
                <a:off x="2494294" y="193891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1420B800-5AC6-CBAA-6969-65A4C3DD136E}"/>
                  </a:ext>
                </a:extLst>
              </p:cNvPr>
              <p:cNvSpPr/>
              <p:nvPr/>
            </p:nvSpPr>
            <p:spPr>
              <a:xfrm rot="5400000">
                <a:off x="2450732" y="1271646"/>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FA067EB2-7C87-5AC6-5357-85352B31B412}"/>
                  </a:ext>
                </a:extLst>
              </p:cNvPr>
              <p:cNvSpPr/>
              <p:nvPr/>
            </p:nvSpPr>
            <p:spPr>
              <a:xfrm rot="5400000">
                <a:off x="2530638" y="134123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B3D64FC9-49D1-79AE-A1C4-272641EAF2DC}"/>
                  </a:ext>
                </a:extLst>
              </p:cNvPr>
              <p:cNvSpPr/>
              <p:nvPr/>
            </p:nvSpPr>
            <p:spPr>
              <a:xfrm rot="16200000">
                <a:off x="2276293" y="1505234"/>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D199E739-26F0-D7F9-72B4-102684A5710D}"/>
                  </a:ext>
                </a:extLst>
              </p:cNvPr>
              <p:cNvSpPr/>
              <p:nvPr/>
            </p:nvSpPr>
            <p:spPr>
              <a:xfrm rot="5400000">
                <a:off x="2352569" y="141181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570A159C-A7DC-F567-0946-200E7AC3871C}"/>
                  </a:ext>
                </a:extLst>
              </p:cNvPr>
              <p:cNvSpPr/>
              <p:nvPr/>
            </p:nvSpPr>
            <p:spPr>
              <a:xfrm rot="5400000">
                <a:off x="3215996" y="229222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50631F86-7F5E-3F45-A16D-C136059EC08D}"/>
                  </a:ext>
                </a:extLst>
              </p:cNvPr>
              <p:cNvSpPr/>
              <p:nvPr/>
            </p:nvSpPr>
            <p:spPr>
              <a:xfrm rot="5400000">
                <a:off x="2494757" y="143176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72928C61-576B-1EBB-FC62-D59C4AF5B5F5}"/>
                  </a:ext>
                </a:extLst>
              </p:cNvPr>
              <p:cNvSpPr/>
              <p:nvPr/>
            </p:nvSpPr>
            <p:spPr>
              <a:xfrm rot="16200000">
                <a:off x="2974522" y="213859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F0161F9C-ABB9-41B5-45A4-FE95C99013A6}"/>
                  </a:ext>
                </a:extLst>
              </p:cNvPr>
              <p:cNvSpPr/>
              <p:nvPr/>
            </p:nvSpPr>
            <p:spPr>
              <a:xfrm rot="16200000">
                <a:off x="2626573" y="184428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27A2A99A-A5E1-769C-7B78-C54DB89470E5}"/>
                  </a:ext>
                </a:extLst>
              </p:cNvPr>
              <p:cNvSpPr/>
              <p:nvPr/>
            </p:nvSpPr>
            <p:spPr>
              <a:xfrm rot="5400000">
                <a:off x="2884063" y="194580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42F0D152-7368-32F4-8EC6-990F422B1088}"/>
                  </a:ext>
                </a:extLst>
              </p:cNvPr>
              <p:cNvSpPr/>
              <p:nvPr/>
            </p:nvSpPr>
            <p:spPr>
              <a:xfrm rot="5400000">
                <a:off x="2907275" y="182637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0" name="Oval 169">
                <a:extLst>
                  <a:ext uri="{FF2B5EF4-FFF2-40B4-BE49-F238E27FC236}">
                    <a16:creationId xmlns:a16="http://schemas.microsoft.com/office/drawing/2014/main" id="{64422A07-627D-DFF4-A714-1F60E0E0E697}"/>
                  </a:ext>
                </a:extLst>
              </p:cNvPr>
              <p:cNvSpPr/>
              <p:nvPr/>
            </p:nvSpPr>
            <p:spPr>
              <a:xfrm rot="5400000">
                <a:off x="2835786" y="298593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9F01BF00-1007-F593-985F-7735C210C1AA}"/>
                  </a:ext>
                </a:extLst>
              </p:cNvPr>
              <p:cNvSpPr/>
              <p:nvPr/>
            </p:nvSpPr>
            <p:spPr>
              <a:xfrm rot="5400000">
                <a:off x="2761385" y="190153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B95CFD48-8A72-60DC-5335-512B053F2267}"/>
                  </a:ext>
                </a:extLst>
              </p:cNvPr>
              <p:cNvSpPr/>
              <p:nvPr/>
            </p:nvSpPr>
            <p:spPr>
              <a:xfrm rot="16200000">
                <a:off x="2707281" y="182698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B777B271-0321-A8C5-F281-889BC25CA775}"/>
                  </a:ext>
                </a:extLst>
              </p:cNvPr>
              <p:cNvSpPr/>
              <p:nvPr/>
            </p:nvSpPr>
            <p:spPr>
              <a:xfrm rot="16200000">
                <a:off x="2603441" y="154445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7AA376CD-FD87-0C33-A214-E7EDEF52A334}"/>
                  </a:ext>
                </a:extLst>
              </p:cNvPr>
              <p:cNvSpPr/>
              <p:nvPr/>
            </p:nvSpPr>
            <p:spPr>
              <a:xfrm rot="16200000">
                <a:off x="2803645" y="179333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5" name="Oval 174">
                <a:extLst>
                  <a:ext uri="{FF2B5EF4-FFF2-40B4-BE49-F238E27FC236}">
                    <a16:creationId xmlns:a16="http://schemas.microsoft.com/office/drawing/2014/main" id="{A638DB26-3141-2989-BB68-0E9EF8D6C68F}"/>
                  </a:ext>
                </a:extLst>
              </p:cNvPr>
              <p:cNvSpPr/>
              <p:nvPr/>
            </p:nvSpPr>
            <p:spPr>
              <a:xfrm rot="5400000">
                <a:off x="2626877" y="176395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36A3C0E7-A2D0-2D0B-7D34-0803BB354A2E}"/>
                  </a:ext>
                </a:extLst>
              </p:cNvPr>
              <p:cNvSpPr/>
              <p:nvPr/>
            </p:nvSpPr>
            <p:spPr>
              <a:xfrm rot="5400000">
                <a:off x="4361704" y="344166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9D57FB67-7FC2-022A-D560-1B38F2B5ED4A}"/>
                  </a:ext>
                </a:extLst>
              </p:cNvPr>
              <p:cNvSpPr/>
              <p:nvPr/>
            </p:nvSpPr>
            <p:spPr>
              <a:xfrm rot="5400000">
                <a:off x="2568427" y="190516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0601AD47-DBCE-8F51-D18C-CBC7A728EE72}"/>
                  </a:ext>
                </a:extLst>
              </p:cNvPr>
              <p:cNvSpPr/>
              <p:nvPr/>
            </p:nvSpPr>
            <p:spPr>
              <a:xfrm rot="5400000">
                <a:off x="3019824" y="181416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BF062061-89E9-71D0-97CD-254C8E88D6D1}"/>
                  </a:ext>
                </a:extLst>
              </p:cNvPr>
              <p:cNvSpPr/>
              <p:nvPr/>
            </p:nvSpPr>
            <p:spPr>
              <a:xfrm rot="16200000">
                <a:off x="2765480" y="1978159"/>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277022AB-5487-62EE-92A6-E02049F898FC}"/>
                  </a:ext>
                </a:extLst>
              </p:cNvPr>
              <p:cNvSpPr/>
              <p:nvPr/>
            </p:nvSpPr>
            <p:spPr>
              <a:xfrm rot="5400000">
                <a:off x="2841755" y="188474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12CC01AA-3C59-D2CF-5408-B65E7768574A}"/>
                  </a:ext>
                </a:extLst>
              </p:cNvPr>
              <p:cNvSpPr/>
              <p:nvPr/>
            </p:nvSpPr>
            <p:spPr>
              <a:xfrm rot="5400000">
                <a:off x="2678896" y="19212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24BB7ACF-1516-D67D-D19C-74F01E03D017}"/>
                  </a:ext>
                </a:extLst>
              </p:cNvPr>
              <p:cNvSpPr/>
              <p:nvPr/>
            </p:nvSpPr>
            <p:spPr>
              <a:xfrm rot="5400000">
                <a:off x="2983944" y="190468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72ECDEB8-AD15-45DC-D057-054C2071DE47}"/>
                  </a:ext>
                </a:extLst>
              </p:cNvPr>
              <p:cNvSpPr/>
              <p:nvPr/>
            </p:nvSpPr>
            <p:spPr>
              <a:xfrm rot="16200000">
                <a:off x="2733443" y="208734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39EB2100-3852-4FF9-9712-2BFADEB4716E}"/>
                  </a:ext>
                </a:extLst>
              </p:cNvPr>
              <p:cNvSpPr/>
              <p:nvPr/>
            </p:nvSpPr>
            <p:spPr>
              <a:xfrm rot="16200000">
                <a:off x="2487043" y="206892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2A729137-E3B3-E54A-2916-55A8823020A3}"/>
                  </a:ext>
                </a:extLst>
              </p:cNvPr>
              <p:cNvSpPr/>
              <p:nvPr/>
            </p:nvSpPr>
            <p:spPr>
              <a:xfrm rot="16200000">
                <a:off x="2514350" y="2232080"/>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E7B2A5B0-C715-D34B-4F55-23661E04E81C}"/>
                  </a:ext>
                </a:extLst>
              </p:cNvPr>
              <p:cNvSpPr/>
              <p:nvPr/>
            </p:nvSpPr>
            <p:spPr>
              <a:xfrm rot="5400000">
                <a:off x="2585494" y="207096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9E508CAE-A33E-4660-8E12-2DA01F88EA7D}"/>
                  </a:ext>
                </a:extLst>
              </p:cNvPr>
              <p:cNvSpPr/>
              <p:nvPr/>
            </p:nvSpPr>
            <p:spPr>
              <a:xfrm rot="5400000">
                <a:off x="2771840" y="233360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1FB3D601-D5DD-899E-A99A-51F1D8A3FB2B}"/>
                  </a:ext>
                </a:extLst>
              </p:cNvPr>
              <p:cNvSpPr/>
              <p:nvPr/>
            </p:nvSpPr>
            <p:spPr>
              <a:xfrm rot="5400000">
                <a:off x="2795052" y="221417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9" name="Oval 188">
                <a:extLst>
                  <a:ext uri="{FF2B5EF4-FFF2-40B4-BE49-F238E27FC236}">
                    <a16:creationId xmlns:a16="http://schemas.microsoft.com/office/drawing/2014/main" id="{F8E7EF8F-3548-170F-665B-D225AF827CD9}"/>
                  </a:ext>
                </a:extLst>
              </p:cNvPr>
              <p:cNvSpPr/>
              <p:nvPr/>
            </p:nvSpPr>
            <p:spPr>
              <a:xfrm rot="5400000">
                <a:off x="2878477" y="206480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40D39FAD-BD15-FED8-0A0B-DEAB3B3FECAD}"/>
                  </a:ext>
                </a:extLst>
              </p:cNvPr>
              <p:cNvSpPr/>
              <p:nvPr/>
            </p:nvSpPr>
            <p:spPr>
              <a:xfrm rot="5400000">
                <a:off x="2649162" y="228932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13F4B411-1E0E-4601-E717-660429F6A28D}"/>
                  </a:ext>
                </a:extLst>
              </p:cNvPr>
              <p:cNvSpPr/>
              <p:nvPr/>
            </p:nvSpPr>
            <p:spPr>
              <a:xfrm rot="16200000">
                <a:off x="2595057" y="221478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8CC80325-AED8-0DE4-6931-2768413619F8}"/>
                  </a:ext>
                </a:extLst>
              </p:cNvPr>
              <p:cNvSpPr/>
              <p:nvPr/>
            </p:nvSpPr>
            <p:spPr>
              <a:xfrm rot="16200000">
                <a:off x="2672091" y="20026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86049156-C107-ED68-DD0B-9EBED8211F8D}"/>
                  </a:ext>
                </a:extLst>
              </p:cNvPr>
              <p:cNvSpPr/>
              <p:nvPr/>
            </p:nvSpPr>
            <p:spPr>
              <a:xfrm rot="16200000">
                <a:off x="2691422" y="218112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4" name="Oval 193">
                <a:extLst>
                  <a:ext uri="{FF2B5EF4-FFF2-40B4-BE49-F238E27FC236}">
                    <a16:creationId xmlns:a16="http://schemas.microsoft.com/office/drawing/2014/main" id="{18342C23-F09F-5B30-F0EF-14B35CBDD9FA}"/>
                  </a:ext>
                </a:extLst>
              </p:cNvPr>
              <p:cNvSpPr/>
              <p:nvPr/>
            </p:nvSpPr>
            <p:spPr>
              <a:xfrm rot="5400000">
                <a:off x="2514654" y="215175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C5A92F3A-7887-00CD-7299-BBBA671C9E3B}"/>
                  </a:ext>
                </a:extLst>
              </p:cNvPr>
              <p:cNvSpPr/>
              <p:nvPr/>
            </p:nvSpPr>
            <p:spPr>
              <a:xfrm rot="5400000">
                <a:off x="2827695" y="213236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524B6930-A16C-4406-1B07-AAA828F57740}"/>
                  </a:ext>
                </a:extLst>
              </p:cNvPr>
              <p:cNvSpPr/>
              <p:nvPr/>
            </p:nvSpPr>
            <p:spPr>
              <a:xfrm rot="5400000">
                <a:off x="2562427" y="2006504"/>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AEAFA22F-8B3F-3502-42A9-8C3E5C2EF084}"/>
                  </a:ext>
                </a:extLst>
              </p:cNvPr>
              <p:cNvSpPr/>
              <p:nvPr/>
            </p:nvSpPr>
            <p:spPr>
              <a:xfrm rot="5400000">
                <a:off x="2907601" y="220195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177EA26A-466F-76E9-1CD1-8EC1396C3E93}"/>
                  </a:ext>
                </a:extLst>
              </p:cNvPr>
              <p:cNvSpPr/>
              <p:nvPr/>
            </p:nvSpPr>
            <p:spPr>
              <a:xfrm rot="16200000">
                <a:off x="2653256" y="236595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42150AF8-7F20-66C9-DC69-E51961E2D053}"/>
                  </a:ext>
                </a:extLst>
              </p:cNvPr>
              <p:cNvSpPr/>
              <p:nvPr/>
            </p:nvSpPr>
            <p:spPr>
              <a:xfrm rot="5400000">
                <a:off x="2729532" y="227254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7EC5034D-41CA-4C1D-F41A-04BFFA03F00D}"/>
                  </a:ext>
                </a:extLst>
              </p:cNvPr>
              <p:cNvSpPr/>
              <p:nvPr/>
            </p:nvSpPr>
            <p:spPr>
              <a:xfrm rot="5400000">
                <a:off x="2566672" y="230903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EB60CA8-7A45-761C-4024-16DE243FBB7E}"/>
                  </a:ext>
                </a:extLst>
              </p:cNvPr>
              <p:cNvSpPr/>
              <p:nvPr/>
            </p:nvSpPr>
            <p:spPr>
              <a:xfrm rot="5400000">
                <a:off x="2871720" y="229248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C28B08BC-91F9-E6B0-067A-8469BA927F72}"/>
                  </a:ext>
                </a:extLst>
              </p:cNvPr>
              <p:cNvSpPr/>
              <p:nvPr/>
            </p:nvSpPr>
            <p:spPr>
              <a:xfrm rot="16200000">
                <a:off x="2382057" y="160719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A46289A1-BAA1-FD02-113C-6AD5629EB5BB}"/>
                  </a:ext>
                </a:extLst>
              </p:cNvPr>
              <p:cNvSpPr/>
              <p:nvPr/>
            </p:nvSpPr>
            <p:spPr>
              <a:xfrm rot="16200000">
                <a:off x="2485687" y="154879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C622FF8A-99A3-0625-766C-A9171359A703}"/>
                  </a:ext>
                </a:extLst>
              </p:cNvPr>
              <p:cNvSpPr/>
              <p:nvPr/>
            </p:nvSpPr>
            <p:spPr>
              <a:xfrm rot="16200000">
                <a:off x="2162964" y="175192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0C80EE41-A573-AC61-12AE-6421BB94F8FA}"/>
                  </a:ext>
                </a:extLst>
              </p:cNvPr>
              <p:cNvSpPr/>
              <p:nvPr/>
            </p:nvSpPr>
            <p:spPr>
              <a:xfrm rot="5400000">
                <a:off x="4397158" y="351484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13D9EBAD-56EA-2FB3-5F51-053D124FD8DA}"/>
                  </a:ext>
                </a:extLst>
              </p:cNvPr>
              <p:cNvSpPr/>
              <p:nvPr/>
            </p:nvSpPr>
            <p:spPr>
              <a:xfrm rot="5400000">
                <a:off x="2420454" y="185345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50588091-B743-0BB3-3798-113C054AA342}"/>
                  </a:ext>
                </a:extLst>
              </p:cNvPr>
              <p:cNvSpPr/>
              <p:nvPr/>
            </p:nvSpPr>
            <p:spPr>
              <a:xfrm rot="5400000">
                <a:off x="2443666" y="173402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8" name="Oval 207">
                <a:extLst>
                  <a:ext uri="{FF2B5EF4-FFF2-40B4-BE49-F238E27FC236}">
                    <a16:creationId xmlns:a16="http://schemas.microsoft.com/office/drawing/2014/main" id="{05FB1B5D-3C3B-2DBE-FA84-5B0D7A6B43D9}"/>
                  </a:ext>
                </a:extLst>
              </p:cNvPr>
              <p:cNvSpPr/>
              <p:nvPr/>
            </p:nvSpPr>
            <p:spPr>
              <a:xfrm rot="5400000">
                <a:off x="2576745" y="16274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7D56D847-7DEE-D656-56B1-6671D652A39A}"/>
                  </a:ext>
                </a:extLst>
              </p:cNvPr>
              <p:cNvSpPr/>
              <p:nvPr/>
            </p:nvSpPr>
            <p:spPr>
              <a:xfrm rot="5400000">
                <a:off x="2297776" y="180917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1CFFC0EB-95BD-823A-763A-80D4F9E36A6C}"/>
                  </a:ext>
                </a:extLst>
              </p:cNvPr>
              <p:cNvSpPr/>
              <p:nvPr/>
            </p:nvSpPr>
            <p:spPr>
              <a:xfrm rot="16200000">
                <a:off x="2243672" y="173463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11E9F343-7559-0631-2451-81C11DBF4918}"/>
                  </a:ext>
                </a:extLst>
              </p:cNvPr>
              <p:cNvSpPr/>
              <p:nvPr/>
            </p:nvSpPr>
            <p:spPr>
              <a:xfrm rot="16200000">
                <a:off x="2320705" y="15225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FE34CEAE-2BD3-79B5-A13D-005641DB2A22}"/>
                  </a:ext>
                </a:extLst>
              </p:cNvPr>
              <p:cNvSpPr/>
              <p:nvPr/>
            </p:nvSpPr>
            <p:spPr>
              <a:xfrm rot="16200000">
                <a:off x="2340036" y="170097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3" name="Oval 212">
                <a:extLst>
                  <a:ext uri="{FF2B5EF4-FFF2-40B4-BE49-F238E27FC236}">
                    <a16:creationId xmlns:a16="http://schemas.microsoft.com/office/drawing/2014/main" id="{96CAD6C7-873B-4BC5-E64E-BC3BBE86C7DD}"/>
                  </a:ext>
                </a:extLst>
              </p:cNvPr>
              <p:cNvSpPr/>
              <p:nvPr/>
            </p:nvSpPr>
            <p:spPr>
              <a:xfrm rot="5400000">
                <a:off x="2494564" y="151593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26610258-2205-466D-D2A5-132C84AA252F}"/>
                  </a:ext>
                </a:extLst>
              </p:cNvPr>
              <p:cNvSpPr/>
              <p:nvPr/>
            </p:nvSpPr>
            <p:spPr>
              <a:xfrm rot="5400000">
                <a:off x="2476310" y="165221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B7CA6752-E47F-94DE-CF46-613C00844AE3}"/>
                  </a:ext>
                </a:extLst>
              </p:cNvPr>
              <p:cNvSpPr/>
              <p:nvPr/>
            </p:nvSpPr>
            <p:spPr>
              <a:xfrm rot="5400000">
                <a:off x="2104818" y="181281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452F956B-ACFF-717F-9A1F-291F707639B2}"/>
                  </a:ext>
                </a:extLst>
              </p:cNvPr>
              <p:cNvSpPr/>
              <p:nvPr/>
            </p:nvSpPr>
            <p:spPr>
              <a:xfrm rot="5400000">
                <a:off x="2551538" y="168666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5516EB4-0B92-33A7-8F8B-56097A8FDAA0}"/>
                  </a:ext>
                </a:extLst>
              </p:cNvPr>
              <p:cNvSpPr/>
              <p:nvPr/>
            </p:nvSpPr>
            <p:spPr>
              <a:xfrm rot="16200000">
                <a:off x="2301871" y="188580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D9709433-975A-AA75-8C45-94660F8EB0C0}"/>
                  </a:ext>
                </a:extLst>
              </p:cNvPr>
              <p:cNvSpPr/>
              <p:nvPr/>
            </p:nvSpPr>
            <p:spPr>
              <a:xfrm rot="5400000">
                <a:off x="2378146" y="179239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0114625F-CD72-B72B-B66A-8B68B162F0C9}"/>
                  </a:ext>
                </a:extLst>
              </p:cNvPr>
              <p:cNvSpPr/>
              <p:nvPr/>
            </p:nvSpPr>
            <p:spPr>
              <a:xfrm rot="5400000">
                <a:off x="2215287" y="182888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E5BD679C-8755-8EBA-32BB-D8BD5F851358}"/>
                  </a:ext>
                </a:extLst>
              </p:cNvPr>
              <p:cNvSpPr/>
              <p:nvPr/>
            </p:nvSpPr>
            <p:spPr>
              <a:xfrm rot="5400000">
                <a:off x="2520335" y="181233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4F3350C7-F471-928A-2662-9FBCF2A2556E}"/>
                  </a:ext>
                </a:extLst>
              </p:cNvPr>
              <p:cNvSpPr/>
              <p:nvPr/>
            </p:nvSpPr>
            <p:spPr>
              <a:xfrm rot="16200000">
                <a:off x="2269834" y="199499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BDB5D46C-EC5A-6E27-8551-1D7CFA737ACB}"/>
                  </a:ext>
                </a:extLst>
              </p:cNvPr>
              <p:cNvSpPr/>
              <p:nvPr/>
            </p:nvSpPr>
            <p:spPr>
              <a:xfrm rot="16200000">
                <a:off x="2041833" y="195295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79ED547B-89B4-A9D4-9979-89FA1ECA9DF6}"/>
                  </a:ext>
                </a:extLst>
              </p:cNvPr>
              <p:cNvSpPr/>
              <p:nvPr/>
            </p:nvSpPr>
            <p:spPr>
              <a:xfrm rot="16200000">
                <a:off x="2050741" y="213972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87D8F048-18D6-CAE2-D678-665EC662E2C2}"/>
                  </a:ext>
                </a:extLst>
              </p:cNvPr>
              <p:cNvSpPr/>
              <p:nvPr/>
            </p:nvSpPr>
            <p:spPr>
              <a:xfrm rot="5400000">
                <a:off x="2121885" y="197861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A5C87A8A-F694-8632-19CD-E1DB56F7A2AF}"/>
                  </a:ext>
                </a:extLst>
              </p:cNvPr>
              <p:cNvSpPr/>
              <p:nvPr/>
            </p:nvSpPr>
            <p:spPr>
              <a:xfrm rot="5400000">
                <a:off x="2308231" y="224125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28ECB926-3CFA-C89C-8BAC-9F8EB1DEE62C}"/>
                  </a:ext>
                </a:extLst>
              </p:cNvPr>
              <p:cNvSpPr/>
              <p:nvPr/>
            </p:nvSpPr>
            <p:spPr>
              <a:xfrm rot="5400000">
                <a:off x="2331443" y="212182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27" name="Oval 226">
                <a:extLst>
                  <a:ext uri="{FF2B5EF4-FFF2-40B4-BE49-F238E27FC236}">
                    <a16:creationId xmlns:a16="http://schemas.microsoft.com/office/drawing/2014/main" id="{E6CC5578-BAF2-B9BB-27F5-B2726B949026}"/>
                  </a:ext>
                </a:extLst>
              </p:cNvPr>
              <p:cNvSpPr/>
              <p:nvPr/>
            </p:nvSpPr>
            <p:spPr>
              <a:xfrm rot="5400000">
                <a:off x="2414868" y="197244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238BCDDA-96AC-D5C4-AE05-5888E12025B6}"/>
                  </a:ext>
                </a:extLst>
              </p:cNvPr>
              <p:cNvSpPr/>
              <p:nvPr/>
            </p:nvSpPr>
            <p:spPr>
              <a:xfrm rot="5400000">
                <a:off x="2185553" y="219697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5FA60336-ADEC-5A20-F9EA-716B9FA930AA}"/>
                  </a:ext>
                </a:extLst>
              </p:cNvPr>
              <p:cNvSpPr/>
              <p:nvPr/>
            </p:nvSpPr>
            <p:spPr>
              <a:xfrm rot="16200000">
                <a:off x="2131448" y="212243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033F9D26-5B06-1AC9-B7B6-906690ACA117}"/>
                  </a:ext>
                </a:extLst>
              </p:cNvPr>
              <p:cNvSpPr/>
              <p:nvPr/>
            </p:nvSpPr>
            <p:spPr>
              <a:xfrm rot="16200000">
                <a:off x="2208482" y="19103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3BFFF633-08AF-4C88-B49B-2277A9FAA1FF}"/>
                  </a:ext>
                </a:extLst>
              </p:cNvPr>
              <p:cNvSpPr/>
              <p:nvPr/>
            </p:nvSpPr>
            <p:spPr>
              <a:xfrm rot="16200000">
                <a:off x="2227813" y="208877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2" name="Oval 231">
                <a:extLst>
                  <a:ext uri="{FF2B5EF4-FFF2-40B4-BE49-F238E27FC236}">
                    <a16:creationId xmlns:a16="http://schemas.microsoft.com/office/drawing/2014/main" id="{C3F0A3E5-215F-6325-2191-92FFB18AD0AC}"/>
                  </a:ext>
                </a:extLst>
              </p:cNvPr>
              <p:cNvSpPr/>
              <p:nvPr/>
            </p:nvSpPr>
            <p:spPr>
              <a:xfrm rot="5400000">
                <a:off x="2051045" y="205940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77D394D3-EF6F-6DE0-3155-7ADF963A58DA}"/>
                  </a:ext>
                </a:extLst>
              </p:cNvPr>
              <p:cNvSpPr/>
              <p:nvPr/>
            </p:nvSpPr>
            <p:spPr>
              <a:xfrm rot="5400000">
                <a:off x="2364086" y="2040016"/>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E06C8179-F291-823E-ABE1-53FDDE62EAAE}"/>
                  </a:ext>
                </a:extLst>
              </p:cNvPr>
              <p:cNvSpPr/>
              <p:nvPr/>
            </p:nvSpPr>
            <p:spPr>
              <a:xfrm rot="5400000">
                <a:off x="2098818" y="1914151"/>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36438877-EAB6-C99B-E781-7C27A2621DE8}"/>
                  </a:ext>
                </a:extLst>
              </p:cNvPr>
              <p:cNvSpPr/>
              <p:nvPr/>
            </p:nvSpPr>
            <p:spPr>
              <a:xfrm rot="5400000">
                <a:off x="2443992" y="210960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1806BF65-A7EF-7C02-F192-6C2EE6CDAD64}"/>
                  </a:ext>
                </a:extLst>
              </p:cNvPr>
              <p:cNvSpPr/>
              <p:nvPr/>
            </p:nvSpPr>
            <p:spPr>
              <a:xfrm rot="16200000">
                <a:off x="2189647" y="2273604"/>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BCD14722-031B-0A32-A869-E9F722503C4D}"/>
                  </a:ext>
                </a:extLst>
              </p:cNvPr>
              <p:cNvSpPr/>
              <p:nvPr/>
            </p:nvSpPr>
            <p:spPr>
              <a:xfrm rot="5400000">
                <a:off x="2265923" y="218018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7040748D-C2AD-C74B-2CB1-6E228E354838}"/>
                  </a:ext>
                </a:extLst>
              </p:cNvPr>
              <p:cNvSpPr/>
              <p:nvPr/>
            </p:nvSpPr>
            <p:spPr>
              <a:xfrm rot="5400000">
                <a:off x="2103063" y="221668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DF484D09-670A-4E3E-7D40-9E516CA09C30}"/>
                  </a:ext>
                </a:extLst>
              </p:cNvPr>
              <p:cNvSpPr/>
              <p:nvPr/>
            </p:nvSpPr>
            <p:spPr>
              <a:xfrm rot="5400000">
                <a:off x="2408111" y="220013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3ED9E460-9065-B0A6-7D0E-54832692DC0A}"/>
                  </a:ext>
                </a:extLst>
              </p:cNvPr>
              <p:cNvSpPr/>
              <p:nvPr/>
            </p:nvSpPr>
            <p:spPr>
              <a:xfrm rot="16200000">
                <a:off x="1754618" y="189756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D74E75A1-8F59-B4EB-92D0-F3DF2EC70477}"/>
                  </a:ext>
                </a:extLst>
              </p:cNvPr>
              <p:cNvSpPr/>
              <p:nvPr/>
            </p:nvSpPr>
            <p:spPr>
              <a:xfrm rot="16200000">
                <a:off x="1847790" y="184639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8DD56E76-7E3E-4C23-0EA2-47876F688B44}"/>
                  </a:ext>
                </a:extLst>
              </p:cNvPr>
              <p:cNvSpPr/>
              <p:nvPr/>
            </p:nvSpPr>
            <p:spPr>
              <a:xfrm rot="16200000">
                <a:off x="1564333" y="203781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95586D1D-34B9-E58C-65AD-7D08BA82A5B2}"/>
                  </a:ext>
                </a:extLst>
              </p:cNvPr>
              <p:cNvSpPr/>
              <p:nvPr/>
            </p:nvSpPr>
            <p:spPr>
              <a:xfrm rot="5400000" flipH="1" flipV="1">
                <a:off x="1685065" y="1965721"/>
                <a:ext cx="58730" cy="587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9A2F044F-4097-6A9C-CC10-BE02B113972E}"/>
                  </a:ext>
                </a:extLst>
              </p:cNvPr>
              <p:cNvSpPr/>
              <p:nvPr/>
            </p:nvSpPr>
            <p:spPr>
              <a:xfrm rot="5400000">
                <a:off x="1829619" y="213462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07DA80F0-F79D-C92E-2BEE-BC9267A1C1C2}"/>
                  </a:ext>
                </a:extLst>
              </p:cNvPr>
              <p:cNvSpPr/>
              <p:nvPr/>
            </p:nvSpPr>
            <p:spPr>
              <a:xfrm rot="5400000">
                <a:off x="1845035" y="201990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46" name="Oval 245">
                <a:extLst>
                  <a:ext uri="{FF2B5EF4-FFF2-40B4-BE49-F238E27FC236}">
                    <a16:creationId xmlns:a16="http://schemas.microsoft.com/office/drawing/2014/main" id="{B14D06C3-E01D-3300-F99B-2F172DCF9A65}"/>
                  </a:ext>
                </a:extLst>
              </p:cNvPr>
              <p:cNvSpPr/>
              <p:nvPr/>
            </p:nvSpPr>
            <p:spPr>
              <a:xfrm rot="5400000">
                <a:off x="1965808" y="191567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2EBD4E54-46C8-C8B8-1432-241527620AF0}"/>
                  </a:ext>
                </a:extLst>
              </p:cNvPr>
              <p:cNvSpPr/>
              <p:nvPr/>
            </p:nvSpPr>
            <p:spPr>
              <a:xfrm rot="5400000">
                <a:off x="1699145" y="209506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E408D640-00E0-E94A-D058-8EFE569A53FC}"/>
                  </a:ext>
                </a:extLst>
              </p:cNvPr>
              <p:cNvSpPr/>
              <p:nvPr/>
            </p:nvSpPr>
            <p:spPr>
              <a:xfrm rot="16200000">
                <a:off x="1645041" y="202051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FB6488FD-87A2-C67B-B898-49A3F4E6E3B3}"/>
                  </a:ext>
                </a:extLst>
              </p:cNvPr>
              <p:cNvSpPr/>
              <p:nvPr/>
            </p:nvSpPr>
            <p:spPr>
              <a:xfrm rot="16200000">
                <a:off x="1922430" y="2202120"/>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BBD2CAAA-2C5E-D6BF-4E61-52500457BF86}"/>
                  </a:ext>
                </a:extLst>
              </p:cNvPr>
              <p:cNvSpPr/>
              <p:nvPr/>
            </p:nvSpPr>
            <p:spPr>
              <a:xfrm rot="16200000">
                <a:off x="1741405" y="198686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F1320FB3-F19E-94B1-90F1-6368D0A1E31A}"/>
                  </a:ext>
                </a:extLst>
              </p:cNvPr>
              <p:cNvSpPr/>
              <p:nvPr/>
            </p:nvSpPr>
            <p:spPr>
              <a:xfrm rot="5400000">
                <a:off x="2038665" y="228029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6ADD8F07-9658-2840-5D70-3EC698D1797A}"/>
                  </a:ext>
                </a:extLst>
              </p:cNvPr>
              <p:cNvSpPr/>
              <p:nvPr/>
            </p:nvSpPr>
            <p:spPr>
              <a:xfrm rot="5400000">
                <a:off x="1877679" y="193810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3" name="Oval 252">
                <a:extLst>
                  <a:ext uri="{FF2B5EF4-FFF2-40B4-BE49-F238E27FC236}">
                    <a16:creationId xmlns:a16="http://schemas.microsoft.com/office/drawing/2014/main" id="{49D20ED8-DBB0-47BD-97AE-EBFB9D13E407}"/>
                  </a:ext>
                </a:extLst>
              </p:cNvPr>
              <p:cNvSpPr/>
              <p:nvPr/>
            </p:nvSpPr>
            <p:spPr>
              <a:xfrm rot="5400000">
                <a:off x="1521601" y="211461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971E7742-E294-D3C5-5EA8-37F64DB1ED44}"/>
                  </a:ext>
                </a:extLst>
              </p:cNvPr>
              <p:cNvSpPr/>
              <p:nvPr/>
            </p:nvSpPr>
            <p:spPr>
              <a:xfrm rot="5400000">
                <a:off x="1957584" y="200769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AC46CA8E-3130-1EE2-0380-46E5D494CCFD}"/>
                  </a:ext>
                </a:extLst>
              </p:cNvPr>
              <p:cNvSpPr/>
              <p:nvPr/>
            </p:nvSpPr>
            <p:spPr>
              <a:xfrm rot="16200000">
                <a:off x="1703240" y="2171689"/>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DCAA7C19-5B75-96DE-AB4A-9DE00A6B2091}"/>
                  </a:ext>
                </a:extLst>
              </p:cNvPr>
              <p:cNvSpPr/>
              <p:nvPr/>
            </p:nvSpPr>
            <p:spPr>
              <a:xfrm rot="5400000">
                <a:off x="1779515" y="207827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2CC573A6-074F-ED48-D96E-5F334D954AF6}"/>
                  </a:ext>
                </a:extLst>
              </p:cNvPr>
              <p:cNvSpPr/>
              <p:nvPr/>
            </p:nvSpPr>
            <p:spPr>
              <a:xfrm rot="5400000">
                <a:off x="1616656" y="211476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9957D070-F6D5-57EF-308E-9279E59915C9}"/>
                  </a:ext>
                </a:extLst>
              </p:cNvPr>
              <p:cNvSpPr/>
              <p:nvPr/>
            </p:nvSpPr>
            <p:spPr>
              <a:xfrm rot="5400000">
                <a:off x="1902327" y="209030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B7806D48-74A2-766A-4141-A3CF3C188ABB}"/>
                  </a:ext>
                </a:extLst>
              </p:cNvPr>
              <p:cNvSpPr/>
              <p:nvPr/>
            </p:nvSpPr>
            <p:spPr>
              <a:xfrm rot="5400000">
                <a:off x="1820978" y="223115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C918C23E-6CC2-8810-956F-FE337BA2DD7A}"/>
                  </a:ext>
                </a:extLst>
              </p:cNvPr>
              <p:cNvSpPr/>
              <p:nvPr/>
            </p:nvSpPr>
            <p:spPr>
              <a:xfrm rot="16200000">
                <a:off x="1609851" y="219622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11AB2067-7ABC-FF31-1165-991EF06FA9C8}"/>
                  </a:ext>
                </a:extLst>
              </p:cNvPr>
              <p:cNvSpPr/>
              <p:nvPr/>
            </p:nvSpPr>
            <p:spPr>
              <a:xfrm rot="5400000">
                <a:off x="1482178" y="2192500"/>
                <a:ext cx="99630" cy="99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F03FF1E5-0CDD-FFE7-296D-9CE332237921}"/>
                  </a:ext>
                </a:extLst>
              </p:cNvPr>
              <p:cNvSpPr/>
              <p:nvPr/>
            </p:nvSpPr>
            <p:spPr>
              <a:xfrm rot="16200000">
                <a:off x="1536546" y="227250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95D7F25C-02FF-25E5-8282-7DE9B79C58CD}"/>
                  </a:ext>
                </a:extLst>
              </p:cNvPr>
              <p:cNvSpPr/>
              <p:nvPr/>
            </p:nvSpPr>
            <p:spPr>
              <a:xfrm rot="16200000">
                <a:off x="1317453" y="24172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695767E2-A9A6-E503-B1C8-9F1DE8837E11}"/>
                  </a:ext>
                </a:extLst>
              </p:cNvPr>
              <p:cNvSpPr/>
              <p:nvPr/>
            </p:nvSpPr>
            <p:spPr>
              <a:xfrm rot="5400000">
                <a:off x="1399473" y="2253341"/>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75206F10-2644-150D-D4B4-CBA52A36EA53}"/>
                  </a:ext>
                </a:extLst>
              </p:cNvPr>
              <p:cNvSpPr/>
              <p:nvPr/>
            </p:nvSpPr>
            <p:spPr>
              <a:xfrm rot="5400000">
                <a:off x="1558539" y="2519706"/>
                <a:ext cx="64460" cy="64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3C1BB3BB-90F0-C622-558E-5360104DE680}"/>
                  </a:ext>
                </a:extLst>
              </p:cNvPr>
              <p:cNvSpPr/>
              <p:nvPr/>
            </p:nvSpPr>
            <p:spPr>
              <a:xfrm rot="5400000">
                <a:off x="1598155" y="239933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7" name="Oval 266">
                <a:extLst>
                  <a:ext uri="{FF2B5EF4-FFF2-40B4-BE49-F238E27FC236}">
                    <a16:creationId xmlns:a16="http://schemas.microsoft.com/office/drawing/2014/main" id="{CAF5B0BE-6717-16DB-D2AF-463B591F17C1}"/>
                  </a:ext>
                </a:extLst>
              </p:cNvPr>
              <p:cNvSpPr/>
              <p:nvPr/>
            </p:nvSpPr>
            <p:spPr>
              <a:xfrm rot="5400000">
                <a:off x="1452265" y="24744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8" name="Oval 267">
                <a:extLst>
                  <a:ext uri="{FF2B5EF4-FFF2-40B4-BE49-F238E27FC236}">
                    <a16:creationId xmlns:a16="http://schemas.microsoft.com/office/drawing/2014/main" id="{8808EC8C-723A-C62D-E545-E3995FA9A324}"/>
                  </a:ext>
                </a:extLst>
              </p:cNvPr>
              <p:cNvSpPr/>
              <p:nvPr/>
            </p:nvSpPr>
            <p:spPr>
              <a:xfrm rot="16200000">
                <a:off x="1398160" y="239994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1BC2B33-3D23-61BD-5CD0-43F3638716E3}"/>
                  </a:ext>
                </a:extLst>
              </p:cNvPr>
              <p:cNvSpPr/>
              <p:nvPr/>
            </p:nvSpPr>
            <p:spPr>
              <a:xfrm rot="16200000">
                <a:off x="1494525" y="236629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479448ED-ABDA-1FD0-119A-D232B2B77FE1}"/>
                  </a:ext>
                </a:extLst>
              </p:cNvPr>
              <p:cNvSpPr/>
              <p:nvPr/>
            </p:nvSpPr>
            <p:spPr>
              <a:xfrm rot="5400000">
                <a:off x="1349581" y="234188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1A10F1C3-DCDE-9E2E-CB64-D357F93150A1}"/>
                  </a:ext>
                </a:extLst>
              </p:cNvPr>
              <p:cNvSpPr/>
              <p:nvPr/>
            </p:nvSpPr>
            <p:spPr>
              <a:xfrm rot="5400000">
                <a:off x="1630798" y="231753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D2BFE92E-7B54-DDCD-16BE-27708F3A3A6F}"/>
                  </a:ext>
                </a:extLst>
              </p:cNvPr>
              <p:cNvSpPr/>
              <p:nvPr/>
            </p:nvSpPr>
            <p:spPr>
              <a:xfrm rot="5400000">
                <a:off x="1694347" y="233810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AB5653C7-2F7E-87A6-541C-A0506C8A8792}"/>
                  </a:ext>
                </a:extLst>
              </p:cNvPr>
              <p:cNvSpPr/>
              <p:nvPr/>
            </p:nvSpPr>
            <p:spPr>
              <a:xfrm rot="16200000">
                <a:off x="1456359" y="255111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0D5B4792-BB94-78F9-A916-BC85BD322E00}"/>
                  </a:ext>
                </a:extLst>
              </p:cNvPr>
              <p:cNvSpPr/>
              <p:nvPr/>
            </p:nvSpPr>
            <p:spPr>
              <a:xfrm rot="5400000">
                <a:off x="1523884" y="245109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9F2C90D3-8061-1314-D9F1-48F4DD0A595A}"/>
                  </a:ext>
                </a:extLst>
              </p:cNvPr>
              <p:cNvSpPr/>
              <p:nvPr/>
            </p:nvSpPr>
            <p:spPr>
              <a:xfrm rot="5400000">
                <a:off x="1974809" y="222539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6FFB865F-4ADA-6D9F-E7CC-C742B39AD2F9}"/>
                  </a:ext>
                </a:extLst>
              </p:cNvPr>
              <p:cNvSpPr/>
              <p:nvPr/>
            </p:nvSpPr>
            <p:spPr>
              <a:xfrm rot="5400000">
                <a:off x="1756899" y="228088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C76E702E-5153-00ED-81AC-F692988CA966}"/>
                  </a:ext>
                </a:extLst>
              </p:cNvPr>
              <p:cNvSpPr/>
              <p:nvPr/>
            </p:nvSpPr>
            <p:spPr>
              <a:xfrm rot="16200000">
                <a:off x="1439111" y="267308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EF1C83D6-8C36-F2B0-6502-07D8BF205179}"/>
                  </a:ext>
                </a:extLst>
              </p:cNvPr>
              <p:cNvSpPr/>
              <p:nvPr/>
            </p:nvSpPr>
            <p:spPr>
              <a:xfrm rot="16200000">
                <a:off x="2875458" y="341366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3D0DEE2F-B982-F3C7-BA99-7A920F4DE8AE}"/>
                  </a:ext>
                </a:extLst>
              </p:cNvPr>
              <p:cNvSpPr/>
              <p:nvPr/>
            </p:nvSpPr>
            <p:spPr>
              <a:xfrm rot="16200000">
                <a:off x="1256954" y="251133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41986062-BB85-41EE-F2A6-43ED72E9BF0E}"/>
                  </a:ext>
                </a:extLst>
              </p:cNvPr>
              <p:cNvSpPr/>
              <p:nvPr/>
            </p:nvSpPr>
            <p:spPr>
              <a:xfrm rot="5400000">
                <a:off x="1213423" y="276149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FB3FA368-30B9-5BD9-781A-209550CEB904}"/>
                  </a:ext>
                </a:extLst>
              </p:cNvPr>
              <p:cNvSpPr/>
              <p:nvPr/>
            </p:nvSpPr>
            <p:spPr>
              <a:xfrm rot="5400000">
                <a:off x="1251588" y="267782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2" name="Oval 281">
                <a:extLst>
                  <a:ext uri="{FF2B5EF4-FFF2-40B4-BE49-F238E27FC236}">
                    <a16:creationId xmlns:a16="http://schemas.microsoft.com/office/drawing/2014/main" id="{63CEA6C8-DC73-7601-0A00-9272AD3E3B90}"/>
                  </a:ext>
                </a:extLst>
              </p:cNvPr>
              <p:cNvSpPr/>
              <p:nvPr/>
            </p:nvSpPr>
            <p:spPr>
              <a:xfrm rot="5400000">
                <a:off x="1087767" y="271117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3" name="Oval 282">
                <a:extLst>
                  <a:ext uri="{FF2B5EF4-FFF2-40B4-BE49-F238E27FC236}">
                    <a16:creationId xmlns:a16="http://schemas.microsoft.com/office/drawing/2014/main" id="{D0DE08E8-4FAA-9E43-7195-68C275134719}"/>
                  </a:ext>
                </a:extLst>
              </p:cNvPr>
              <p:cNvSpPr/>
              <p:nvPr/>
            </p:nvSpPr>
            <p:spPr>
              <a:xfrm rot="16200000">
                <a:off x="1022045" y="281535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1FDB9225-A6BE-C2A9-B51A-1250E2594CBE}"/>
                  </a:ext>
                </a:extLst>
              </p:cNvPr>
              <p:cNvSpPr/>
              <p:nvPr/>
            </p:nvSpPr>
            <p:spPr>
              <a:xfrm rot="16200000">
                <a:off x="1168013" y="260504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0430CABE-32DE-1467-5CF5-C767D72BCCD0}"/>
                  </a:ext>
                </a:extLst>
              </p:cNvPr>
              <p:cNvSpPr/>
              <p:nvPr/>
            </p:nvSpPr>
            <p:spPr>
              <a:xfrm rot="5400000">
                <a:off x="1231753" y="286081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1FCA96E3-C8EF-C5E0-3E13-E76706FF26B5}"/>
                  </a:ext>
                </a:extLst>
              </p:cNvPr>
              <p:cNvSpPr/>
              <p:nvPr/>
            </p:nvSpPr>
            <p:spPr>
              <a:xfrm rot="5400000">
                <a:off x="1265957" y="2594435"/>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C3BEF997-7E1C-308F-9B9E-2E2CA7C3B46C}"/>
                  </a:ext>
                </a:extLst>
              </p:cNvPr>
              <p:cNvSpPr/>
              <p:nvPr/>
            </p:nvSpPr>
            <p:spPr>
              <a:xfrm rot="5400000">
                <a:off x="1333137" y="260945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4D224572-6DDC-CA37-46F5-14AF2C6D992D}"/>
                  </a:ext>
                </a:extLst>
              </p:cNvPr>
              <p:cNvSpPr/>
              <p:nvPr/>
            </p:nvSpPr>
            <p:spPr>
              <a:xfrm rot="16200000">
                <a:off x="1091861" y="278780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73191B80-EC13-A722-0DD6-2CA2FCACE5AB}"/>
                  </a:ext>
                </a:extLst>
              </p:cNvPr>
              <p:cNvSpPr/>
              <p:nvPr/>
            </p:nvSpPr>
            <p:spPr>
              <a:xfrm rot="5400000">
                <a:off x="1168137" y="269439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FCD8C405-0E85-A1F1-D964-D860F608E4CF}"/>
                  </a:ext>
                </a:extLst>
              </p:cNvPr>
              <p:cNvSpPr/>
              <p:nvPr/>
            </p:nvSpPr>
            <p:spPr>
              <a:xfrm rot="5400000">
                <a:off x="1050276" y="289104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F41EB903-487B-53ED-8DA5-CF302E849314}"/>
                  </a:ext>
                </a:extLst>
              </p:cNvPr>
              <p:cNvSpPr/>
              <p:nvPr/>
            </p:nvSpPr>
            <p:spPr>
              <a:xfrm rot="5400000">
                <a:off x="1370223" y="271753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416BA73B-9750-658B-99C6-F4556D423D1D}"/>
                  </a:ext>
                </a:extLst>
              </p:cNvPr>
              <p:cNvSpPr/>
              <p:nvPr/>
            </p:nvSpPr>
            <p:spPr>
              <a:xfrm rot="16200000">
                <a:off x="1031366" y="296955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13473AF6-0260-CB57-57B1-792C5C7F4F10}"/>
                  </a:ext>
                </a:extLst>
              </p:cNvPr>
              <p:cNvSpPr/>
              <p:nvPr/>
            </p:nvSpPr>
            <p:spPr>
              <a:xfrm rot="16200000">
                <a:off x="1134996" y="291115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746EE928-06E2-7C63-8D57-4B465C337A07}"/>
                  </a:ext>
                </a:extLst>
              </p:cNvPr>
              <p:cNvSpPr/>
              <p:nvPr/>
            </p:nvSpPr>
            <p:spPr>
              <a:xfrm rot="16200000">
                <a:off x="829445" y="312985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4D59C450-0165-385E-1AA3-254FCB88E542}"/>
                  </a:ext>
                </a:extLst>
              </p:cNvPr>
              <p:cNvSpPr/>
              <p:nvPr/>
            </p:nvSpPr>
            <p:spPr>
              <a:xfrm rot="5400000">
                <a:off x="911262" y="296361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21EDFF79-1FCC-A032-CBC3-0F6B10027F69}"/>
                  </a:ext>
                </a:extLst>
              </p:cNvPr>
              <p:cNvSpPr/>
              <p:nvPr/>
            </p:nvSpPr>
            <p:spPr>
              <a:xfrm rot="5400000">
                <a:off x="1066109" y="307695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97" name="Oval 296">
                <a:extLst>
                  <a:ext uri="{FF2B5EF4-FFF2-40B4-BE49-F238E27FC236}">
                    <a16:creationId xmlns:a16="http://schemas.microsoft.com/office/drawing/2014/main" id="{84E2D0BE-2484-7147-9818-A19D7DB65CCE}"/>
                  </a:ext>
                </a:extLst>
              </p:cNvPr>
              <p:cNvSpPr/>
              <p:nvPr/>
            </p:nvSpPr>
            <p:spPr>
              <a:xfrm rot="5400000">
                <a:off x="2451423" y="24666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D03B31A8-85F8-F1D5-4412-18817F358972}"/>
                  </a:ext>
                </a:extLst>
              </p:cNvPr>
              <p:cNvSpPr/>
              <p:nvPr/>
            </p:nvSpPr>
            <p:spPr>
              <a:xfrm rot="5400000">
                <a:off x="928466" y="309541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8509A122-3FFF-5900-B2FC-2B070D4A9EDA}"/>
                  </a:ext>
                </a:extLst>
              </p:cNvPr>
              <p:cNvSpPr/>
              <p:nvPr/>
            </p:nvSpPr>
            <p:spPr>
              <a:xfrm rot="16200000">
                <a:off x="895362" y="316181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8250CE02-FE03-A593-3269-7A4259AB0DAE}"/>
                  </a:ext>
                </a:extLst>
              </p:cNvPr>
              <p:cNvSpPr/>
              <p:nvPr/>
            </p:nvSpPr>
            <p:spPr>
              <a:xfrm rot="16200000">
                <a:off x="970014" y="288489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D35933F6-DA3B-20C1-1EC4-37333256528C}"/>
                  </a:ext>
                </a:extLst>
              </p:cNvPr>
              <p:cNvSpPr/>
              <p:nvPr/>
            </p:nvSpPr>
            <p:spPr>
              <a:xfrm rot="16200000">
                <a:off x="989345" y="306333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78B2BCA4-2260-12C6-5CC2-09A1FCFF00F6}"/>
                  </a:ext>
                </a:extLst>
              </p:cNvPr>
              <p:cNvSpPr/>
              <p:nvPr/>
            </p:nvSpPr>
            <p:spPr>
              <a:xfrm rot="5400000">
                <a:off x="860230" y="306127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3" name="Oval 302">
                <a:extLst>
                  <a:ext uri="{FF2B5EF4-FFF2-40B4-BE49-F238E27FC236}">
                    <a16:creationId xmlns:a16="http://schemas.microsoft.com/office/drawing/2014/main" id="{E1D4A380-7A6B-92B6-6FC1-517D24460894}"/>
                  </a:ext>
                </a:extLst>
              </p:cNvPr>
              <p:cNvSpPr/>
              <p:nvPr/>
            </p:nvSpPr>
            <p:spPr>
              <a:xfrm rot="5400000">
                <a:off x="1125619" y="301457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A5B00BC3-D897-09D5-C128-D47533F5F449}"/>
                  </a:ext>
                </a:extLst>
              </p:cNvPr>
              <p:cNvSpPr/>
              <p:nvPr/>
            </p:nvSpPr>
            <p:spPr>
              <a:xfrm rot="5400000">
                <a:off x="760111" y="323914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D3BC8B14-19DE-EADA-7E85-EF0E558501BF}"/>
                  </a:ext>
                </a:extLst>
              </p:cNvPr>
              <p:cNvSpPr/>
              <p:nvPr/>
            </p:nvSpPr>
            <p:spPr>
              <a:xfrm rot="5400000">
                <a:off x="1349789" y="249716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1F7350F1-B295-4035-BA69-C0B6EC480DDC}"/>
                  </a:ext>
                </a:extLst>
              </p:cNvPr>
              <p:cNvSpPr/>
              <p:nvPr/>
            </p:nvSpPr>
            <p:spPr>
              <a:xfrm rot="16200000">
                <a:off x="919239" y="320746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D7B855AA-6734-1302-15B8-E99FF5334B83}"/>
                  </a:ext>
                </a:extLst>
              </p:cNvPr>
              <p:cNvSpPr/>
              <p:nvPr/>
            </p:nvSpPr>
            <p:spPr>
              <a:xfrm rot="5400000">
                <a:off x="1019168" y="315781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11E339B8-2AE9-A523-2D62-8804AC833BCC}"/>
                  </a:ext>
                </a:extLst>
              </p:cNvPr>
              <p:cNvSpPr/>
              <p:nvPr/>
            </p:nvSpPr>
            <p:spPr>
              <a:xfrm rot="5400000">
                <a:off x="855781" y="323381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8AA3D25A-E2BC-BCFA-9B04-0B39877D5852}"/>
                  </a:ext>
                </a:extLst>
              </p:cNvPr>
              <p:cNvSpPr/>
              <p:nvPr/>
            </p:nvSpPr>
            <p:spPr>
              <a:xfrm rot="5400000">
                <a:off x="468364" y="381360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F63B282E-D49B-4093-5672-F0FDE3AF41D5}"/>
                  </a:ext>
                </a:extLst>
              </p:cNvPr>
              <p:cNvSpPr/>
              <p:nvPr/>
            </p:nvSpPr>
            <p:spPr>
              <a:xfrm rot="5400000">
                <a:off x="2495303" y="23852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F488EF03-A75E-8EB6-EBF2-F04AE31F175F}"/>
                  </a:ext>
                </a:extLst>
              </p:cNvPr>
              <p:cNvSpPr/>
              <p:nvPr/>
            </p:nvSpPr>
            <p:spPr>
              <a:xfrm rot="16200000">
                <a:off x="857844" y="331002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CB308F59-C2F2-17CA-3276-17CB9981B162}"/>
                  </a:ext>
                </a:extLst>
              </p:cNvPr>
              <p:cNvSpPr/>
              <p:nvPr/>
            </p:nvSpPr>
            <p:spPr>
              <a:xfrm rot="5400000">
                <a:off x="779017" y="331950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CB7AD9E2-361A-0DDB-862A-E357DD4D0BCC}"/>
                  </a:ext>
                </a:extLst>
              </p:cNvPr>
              <p:cNvSpPr/>
              <p:nvPr/>
            </p:nvSpPr>
            <p:spPr>
              <a:xfrm rot="16200000">
                <a:off x="704074" y="3421439"/>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F5E2757C-A8F4-920C-F3A6-F7689E787676}"/>
                  </a:ext>
                </a:extLst>
              </p:cNvPr>
              <p:cNvSpPr/>
              <p:nvPr/>
            </p:nvSpPr>
            <p:spPr>
              <a:xfrm rot="16200000">
                <a:off x="778232" y="337073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B44F5131-D0AF-70E7-F2BE-7132A2387635}"/>
                  </a:ext>
                </a:extLst>
              </p:cNvPr>
              <p:cNvSpPr/>
              <p:nvPr/>
            </p:nvSpPr>
            <p:spPr>
              <a:xfrm rot="16200000">
                <a:off x="499653" y="356595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BF91A409-A3DD-26CA-EE3B-4C5AF7D274F6}"/>
                  </a:ext>
                </a:extLst>
              </p:cNvPr>
              <p:cNvSpPr/>
              <p:nvPr/>
            </p:nvSpPr>
            <p:spPr>
              <a:xfrm rot="5400000">
                <a:off x="1993855" y="24083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7" name="Oval 316">
                <a:extLst>
                  <a:ext uri="{FF2B5EF4-FFF2-40B4-BE49-F238E27FC236}">
                    <a16:creationId xmlns:a16="http://schemas.microsoft.com/office/drawing/2014/main" id="{C2CCBBDD-8860-A8ED-8A6D-74494FE72277}"/>
                  </a:ext>
                </a:extLst>
              </p:cNvPr>
              <p:cNvSpPr/>
              <p:nvPr/>
            </p:nvSpPr>
            <p:spPr>
              <a:xfrm rot="5400000">
                <a:off x="2380787" y="274403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D22C07B2-DE21-E476-C511-903F4F469135}"/>
                  </a:ext>
                </a:extLst>
              </p:cNvPr>
              <p:cNvSpPr/>
              <p:nvPr/>
            </p:nvSpPr>
            <p:spPr>
              <a:xfrm rot="5400000">
                <a:off x="619793" y="362342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F5E10FA-A55F-6D34-BFCB-F452FD518C26}"/>
                  </a:ext>
                </a:extLst>
              </p:cNvPr>
              <p:cNvSpPr/>
              <p:nvPr/>
            </p:nvSpPr>
            <p:spPr>
              <a:xfrm rot="16200000">
                <a:off x="570953" y="356485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CFF09DD-C973-D787-CB1A-1813C9B9251C}"/>
                  </a:ext>
                </a:extLst>
              </p:cNvPr>
              <p:cNvSpPr/>
              <p:nvPr/>
            </p:nvSpPr>
            <p:spPr>
              <a:xfrm rot="16200000" flipH="1">
                <a:off x="679980" y="3385161"/>
                <a:ext cx="45720" cy="45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0FCAC2A7-DF6C-456F-1438-36969207A4A0}"/>
                  </a:ext>
                </a:extLst>
              </p:cNvPr>
              <p:cNvSpPr/>
              <p:nvPr/>
            </p:nvSpPr>
            <p:spPr>
              <a:xfrm rot="16200000">
                <a:off x="662053" y="351522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9EAD0D15-FC8A-84FC-2B6E-A7AC60EB3093}"/>
                  </a:ext>
                </a:extLst>
              </p:cNvPr>
              <p:cNvSpPr/>
              <p:nvPr/>
            </p:nvSpPr>
            <p:spPr>
              <a:xfrm rot="5400000">
                <a:off x="574150" y="349193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BEAF6551-52AA-DF20-C9E4-C84183287E8B}"/>
                  </a:ext>
                </a:extLst>
              </p:cNvPr>
              <p:cNvSpPr/>
              <p:nvPr/>
            </p:nvSpPr>
            <p:spPr>
              <a:xfrm rot="5400000">
                <a:off x="668547" y="368109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6FF647C-0675-7372-C7C2-D54DAC153640}"/>
                  </a:ext>
                </a:extLst>
              </p:cNvPr>
              <p:cNvSpPr/>
              <p:nvPr/>
            </p:nvSpPr>
            <p:spPr>
              <a:xfrm rot="5400000">
                <a:off x="440075" y="363509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9E4596CD-85DF-C1F4-2970-B39AC9F86EAB}"/>
                  </a:ext>
                </a:extLst>
              </p:cNvPr>
              <p:cNvSpPr/>
              <p:nvPr/>
            </p:nvSpPr>
            <p:spPr>
              <a:xfrm rot="5400000">
                <a:off x="1958200" y="211722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AF9F1359-4371-98F3-C7E8-1EE59118F239}"/>
                  </a:ext>
                </a:extLst>
              </p:cNvPr>
              <p:cNvSpPr/>
              <p:nvPr/>
            </p:nvSpPr>
            <p:spPr>
              <a:xfrm rot="16200000">
                <a:off x="575905" y="381451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45543D5A-0BA0-CE80-CAB8-68E8E70DAB27}"/>
                  </a:ext>
                </a:extLst>
              </p:cNvPr>
              <p:cNvSpPr/>
              <p:nvPr/>
            </p:nvSpPr>
            <p:spPr>
              <a:xfrm rot="5400000">
                <a:off x="697888" y="360846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E167930A-8597-E4F8-FA83-F7C76D793A9F}"/>
                  </a:ext>
                </a:extLst>
              </p:cNvPr>
              <p:cNvSpPr/>
              <p:nvPr/>
            </p:nvSpPr>
            <p:spPr>
              <a:xfrm rot="5400000">
                <a:off x="537304" y="364312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E4220BB7-BB1B-2748-D46C-B95F0A294A25}"/>
                  </a:ext>
                </a:extLst>
              </p:cNvPr>
              <p:cNvSpPr/>
              <p:nvPr/>
            </p:nvSpPr>
            <p:spPr>
              <a:xfrm rot="5400000">
                <a:off x="384518" y="377919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9EB26376-9EE6-5213-FCC8-A9CCD5CA2CAD}"/>
                  </a:ext>
                </a:extLst>
              </p:cNvPr>
              <p:cNvSpPr/>
              <p:nvPr/>
            </p:nvSpPr>
            <p:spPr>
              <a:xfrm rot="5400000">
                <a:off x="586549" y="37422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37CFC61B-86E7-CA1C-7F46-748614B08A4F}"/>
                  </a:ext>
                </a:extLst>
              </p:cNvPr>
              <p:cNvSpPr/>
              <p:nvPr/>
            </p:nvSpPr>
            <p:spPr>
              <a:xfrm rot="16200000">
                <a:off x="2855395" y="275411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4981AEA6-E305-E16B-2140-8BAA056F33D0}"/>
                  </a:ext>
                </a:extLst>
              </p:cNvPr>
              <p:cNvSpPr/>
              <p:nvPr/>
            </p:nvSpPr>
            <p:spPr>
              <a:xfrm rot="5400000">
                <a:off x="407548" y="3710507"/>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B797AD22-D21B-1E08-4038-FB054FCD0FA6}"/>
                  </a:ext>
                </a:extLst>
              </p:cNvPr>
              <p:cNvSpPr/>
              <p:nvPr/>
            </p:nvSpPr>
            <p:spPr>
              <a:xfrm rot="16200000">
                <a:off x="2559264" y="329948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35E2C5C0-91E8-D332-5728-4F0AE7BD7999}"/>
                  </a:ext>
                </a:extLst>
              </p:cNvPr>
              <p:cNvSpPr/>
              <p:nvPr/>
            </p:nvSpPr>
            <p:spPr>
              <a:xfrm rot="16200000">
                <a:off x="611502" y="341952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5EFAEBD9-8143-4AC3-7173-EB55B7B8BD59}"/>
                  </a:ext>
                </a:extLst>
              </p:cNvPr>
              <p:cNvSpPr/>
              <p:nvPr/>
            </p:nvSpPr>
            <p:spPr>
              <a:xfrm rot="16200000" flipH="1" flipV="1">
                <a:off x="494392" y="3711059"/>
                <a:ext cx="45720" cy="45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6" name="Oval 335">
                <a:extLst>
                  <a:ext uri="{FF2B5EF4-FFF2-40B4-BE49-F238E27FC236}">
                    <a16:creationId xmlns:a16="http://schemas.microsoft.com/office/drawing/2014/main" id="{64DAAB82-FB9C-FA79-E149-4469685BE7A5}"/>
                  </a:ext>
                </a:extLst>
              </p:cNvPr>
              <p:cNvSpPr/>
              <p:nvPr/>
            </p:nvSpPr>
            <p:spPr>
              <a:xfrm rot="5400000">
                <a:off x="710782" y="333189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23A405CE-CC0D-2BE1-2965-13636AB031EF}"/>
                  </a:ext>
                </a:extLst>
              </p:cNvPr>
              <p:cNvSpPr/>
              <p:nvPr/>
            </p:nvSpPr>
            <p:spPr>
              <a:xfrm rot="16200000">
                <a:off x="442727" y="397221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07ABE619-54BB-4C0F-3449-11CC6C9B510B}"/>
                  </a:ext>
                </a:extLst>
              </p:cNvPr>
              <p:cNvSpPr/>
              <p:nvPr/>
            </p:nvSpPr>
            <p:spPr>
              <a:xfrm rot="16200000">
                <a:off x="466574" y="376291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5593186D-6646-AD4E-0F87-C6B43A963096}"/>
                  </a:ext>
                </a:extLst>
              </p:cNvPr>
              <p:cNvSpPr/>
              <p:nvPr/>
            </p:nvSpPr>
            <p:spPr>
              <a:xfrm rot="5400000">
                <a:off x="401544" y="384400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F61C8B2F-D2C7-86A1-1AF2-B1DE890A0AF1}"/>
                  </a:ext>
                </a:extLst>
              </p:cNvPr>
              <p:cNvSpPr/>
              <p:nvPr/>
            </p:nvSpPr>
            <p:spPr>
              <a:xfrm rot="5400000">
                <a:off x="606838" y="369123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6BFE60F8-676E-23E8-8BED-7DE14C354650}"/>
                  </a:ext>
                </a:extLst>
              </p:cNvPr>
              <p:cNvSpPr/>
              <p:nvPr/>
            </p:nvSpPr>
            <p:spPr>
              <a:xfrm rot="5400000">
                <a:off x="468993" y="3884046"/>
                <a:ext cx="51496" cy="514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EB52B011-8A34-F93F-E038-200FD5B12C0A}"/>
                  </a:ext>
                </a:extLst>
              </p:cNvPr>
              <p:cNvSpPr/>
              <p:nvPr/>
            </p:nvSpPr>
            <p:spPr>
              <a:xfrm rot="5400000">
                <a:off x="1303700" y="275103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971102D2-2BF3-B217-1E26-19B5790C54CA}"/>
                  </a:ext>
                </a:extLst>
              </p:cNvPr>
              <p:cNvSpPr/>
              <p:nvPr/>
            </p:nvSpPr>
            <p:spPr>
              <a:xfrm rot="5400000" flipH="1">
                <a:off x="816019" y="320606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C11AB1C6-C627-D818-014C-1D914E5E7977}"/>
                  </a:ext>
                </a:extLst>
              </p:cNvPr>
              <p:cNvSpPr/>
              <p:nvPr/>
            </p:nvSpPr>
            <p:spPr>
              <a:xfrm rot="5400000">
                <a:off x="412005" y="391575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A01710B1-8A85-B5F3-CEAC-85C83CE2011C}"/>
                  </a:ext>
                </a:extLst>
              </p:cNvPr>
              <p:cNvSpPr/>
              <p:nvPr/>
            </p:nvSpPr>
            <p:spPr>
              <a:xfrm rot="16200000">
                <a:off x="3237773" y="189124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D7EE839E-51C4-F44C-C343-5AE8E91D3808}"/>
                  </a:ext>
                </a:extLst>
              </p:cNvPr>
              <p:cNvSpPr/>
              <p:nvPr/>
            </p:nvSpPr>
            <p:spPr>
              <a:xfrm rot="16200000">
                <a:off x="3018680" y="203597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09EC99DD-FA9E-213C-8221-C6FF66A804D6}"/>
                  </a:ext>
                </a:extLst>
              </p:cNvPr>
              <p:cNvSpPr/>
              <p:nvPr/>
            </p:nvSpPr>
            <p:spPr>
              <a:xfrm rot="5400000">
                <a:off x="3089824" y="187486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FC9C08DC-6C68-6766-BA85-09B00C659213}"/>
                  </a:ext>
                </a:extLst>
              </p:cNvPr>
              <p:cNvSpPr/>
              <p:nvPr/>
            </p:nvSpPr>
            <p:spPr>
              <a:xfrm rot="5400000">
                <a:off x="3276170" y="213750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48C6BA65-1539-C594-DAD5-4E6E55E05B28}"/>
                  </a:ext>
                </a:extLst>
              </p:cNvPr>
              <p:cNvSpPr/>
              <p:nvPr/>
            </p:nvSpPr>
            <p:spPr>
              <a:xfrm rot="5400000">
                <a:off x="3299382" y="201807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0" name="Oval 349">
                <a:extLst>
                  <a:ext uri="{FF2B5EF4-FFF2-40B4-BE49-F238E27FC236}">
                    <a16:creationId xmlns:a16="http://schemas.microsoft.com/office/drawing/2014/main" id="{3AAA618C-B49F-6224-8431-68D785C8E3D5}"/>
                  </a:ext>
                </a:extLst>
              </p:cNvPr>
              <p:cNvSpPr/>
              <p:nvPr/>
            </p:nvSpPr>
            <p:spPr>
              <a:xfrm rot="5400000">
                <a:off x="3153492" y="209322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E96BF31F-A8C8-66AE-C8EC-FA6BB76C66E7}"/>
                  </a:ext>
                </a:extLst>
              </p:cNvPr>
              <p:cNvSpPr/>
              <p:nvPr/>
            </p:nvSpPr>
            <p:spPr>
              <a:xfrm rot="16200000">
                <a:off x="3099388" y="201868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C89226F4-AC3D-ABE7-B5D5-538374A152AA}"/>
                  </a:ext>
                </a:extLst>
              </p:cNvPr>
              <p:cNvSpPr/>
              <p:nvPr/>
            </p:nvSpPr>
            <p:spPr>
              <a:xfrm rot="16200000">
                <a:off x="4313712" y="349401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BCFF5EB5-60EB-EDD0-DE4B-EC58D41B66C5}"/>
                  </a:ext>
                </a:extLst>
              </p:cNvPr>
              <p:cNvSpPr/>
              <p:nvPr/>
            </p:nvSpPr>
            <p:spPr>
              <a:xfrm rot="16200000">
                <a:off x="3195752" y="198502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3D152C1B-A759-A5DE-1257-CAC66669DA50}"/>
                  </a:ext>
                </a:extLst>
              </p:cNvPr>
              <p:cNvSpPr/>
              <p:nvPr/>
            </p:nvSpPr>
            <p:spPr>
              <a:xfrm rot="5400000">
                <a:off x="3018984" y="195565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7662A2E8-8F79-D462-95A8-6556E6F721E2}"/>
                  </a:ext>
                </a:extLst>
              </p:cNvPr>
              <p:cNvSpPr/>
              <p:nvPr/>
            </p:nvSpPr>
            <p:spPr>
              <a:xfrm rot="5400000">
                <a:off x="3332026" y="193626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6" name="Oval 355">
                <a:extLst>
                  <a:ext uri="{FF2B5EF4-FFF2-40B4-BE49-F238E27FC236}">
                    <a16:creationId xmlns:a16="http://schemas.microsoft.com/office/drawing/2014/main" id="{860FE026-60CF-82F1-B634-CDAEE51B9060}"/>
                  </a:ext>
                </a:extLst>
              </p:cNvPr>
              <p:cNvSpPr/>
              <p:nvPr/>
            </p:nvSpPr>
            <p:spPr>
              <a:xfrm rot="5400000">
                <a:off x="3163153" y="182064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908ED532-F1C3-0303-7444-B33BD8AAB369}"/>
                  </a:ext>
                </a:extLst>
              </p:cNvPr>
              <p:cNvSpPr/>
              <p:nvPr/>
            </p:nvSpPr>
            <p:spPr>
              <a:xfrm rot="5400000">
                <a:off x="3411931" y="200585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5553A28B-4FC8-7FAD-6FB7-211EB20FE6C8}"/>
                  </a:ext>
                </a:extLst>
              </p:cNvPr>
              <p:cNvSpPr/>
              <p:nvPr/>
            </p:nvSpPr>
            <p:spPr>
              <a:xfrm rot="16200000">
                <a:off x="3157587" y="216985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6FE65B80-7624-5963-C4FB-E2AF4BB5D95F}"/>
                  </a:ext>
                </a:extLst>
              </p:cNvPr>
              <p:cNvSpPr/>
              <p:nvPr/>
            </p:nvSpPr>
            <p:spPr>
              <a:xfrm rot="5400000">
                <a:off x="3233862" y="207643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70EE02D-509C-B7ED-9CF9-2B85C8E6E7A7}"/>
                  </a:ext>
                </a:extLst>
              </p:cNvPr>
              <p:cNvSpPr/>
              <p:nvPr/>
            </p:nvSpPr>
            <p:spPr>
              <a:xfrm rot="5400000">
                <a:off x="3071003" y="211293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05B4E198-8785-71AD-CDFF-F131E6432163}"/>
                  </a:ext>
                </a:extLst>
              </p:cNvPr>
              <p:cNvSpPr/>
              <p:nvPr/>
            </p:nvSpPr>
            <p:spPr>
              <a:xfrm rot="5400000">
                <a:off x="3376051" y="209638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A305CDDE-8707-F531-0796-E3952451DDD8}"/>
                  </a:ext>
                </a:extLst>
              </p:cNvPr>
              <p:cNvSpPr/>
              <p:nvPr/>
            </p:nvSpPr>
            <p:spPr>
              <a:xfrm rot="5400000">
                <a:off x="3270584" y="225649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1FBB5665-08EB-F5C0-CAC9-22EF50C06CD1}"/>
                  </a:ext>
                </a:extLst>
              </p:cNvPr>
              <p:cNvSpPr/>
              <p:nvPr/>
            </p:nvSpPr>
            <p:spPr>
              <a:xfrm rot="16200000">
                <a:off x="3064198" y="219438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0226991C-E4F1-F3DA-1D97-3E437F387A41}"/>
                  </a:ext>
                </a:extLst>
              </p:cNvPr>
              <p:cNvSpPr/>
              <p:nvPr/>
            </p:nvSpPr>
            <p:spPr>
              <a:xfrm rot="5400000">
                <a:off x="2954534" y="219820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359FF721-1AAF-06B0-E9F6-C5E1E06DEE4B}"/>
                  </a:ext>
                </a:extLst>
              </p:cNvPr>
              <p:cNvSpPr/>
              <p:nvPr/>
            </p:nvSpPr>
            <p:spPr>
              <a:xfrm rot="15340465">
                <a:off x="3706370" y="253948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43C76C61-1F43-548D-3B3E-1E1F5241803E}"/>
                  </a:ext>
                </a:extLst>
              </p:cNvPr>
              <p:cNvSpPr/>
              <p:nvPr/>
            </p:nvSpPr>
            <p:spPr>
              <a:xfrm rot="15340465">
                <a:off x="3461938" y="258406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BC0C0092-01F8-4AEC-809F-3ED8D5421FE2}"/>
                  </a:ext>
                </a:extLst>
              </p:cNvPr>
              <p:cNvSpPr/>
              <p:nvPr/>
            </p:nvSpPr>
            <p:spPr>
              <a:xfrm rot="4540465">
                <a:off x="3561241" y="255729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F01FEF3C-36B0-CDE2-37B1-D616EA1A0C37}"/>
                  </a:ext>
                </a:extLst>
              </p:cNvPr>
              <p:cNvSpPr/>
              <p:nvPr/>
            </p:nvSpPr>
            <p:spPr>
              <a:xfrm rot="4540465">
                <a:off x="3804505" y="276858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9" name="Oval 368">
                <a:extLst>
                  <a:ext uri="{FF2B5EF4-FFF2-40B4-BE49-F238E27FC236}">
                    <a16:creationId xmlns:a16="http://schemas.microsoft.com/office/drawing/2014/main" id="{3BDB57EF-66A5-1E6B-687E-8C12ECD15195}"/>
                  </a:ext>
                </a:extLst>
              </p:cNvPr>
              <p:cNvSpPr/>
              <p:nvPr/>
            </p:nvSpPr>
            <p:spPr>
              <a:xfrm rot="4540465">
                <a:off x="3796309" y="264859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70" name="Oval 369">
                <a:extLst>
                  <a:ext uri="{FF2B5EF4-FFF2-40B4-BE49-F238E27FC236}">
                    <a16:creationId xmlns:a16="http://schemas.microsoft.com/office/drawing/2014/main" id="{736EE64F-4C66-74C7-AF53-C9FC38DD9A23}"/>
                  </a:ext>
                </a:extLst>
              </p:cNvPr>
              <p:cNvSpPr/>
              <p:nvPr/>
            </p:nvSpPr>
            <p:spPr>
              <a:xfrm rot="4540465">
                <a:off x="3671277" y="276042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772131FF-7448-0434-E716-7268EC6DC0BA}"/>
                  </a:ext>
                </a:extLst>
              </p:cNvPr>
              <p:cNvSpPr/>
              <p:nvPr/>
            </p:nvSpPr>
            <p:spPr>
              <a:xfrm rot="15340465">
                <a:off x="3600410" y="270158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E063A878-0F03-F08A-7B7C-121317720891}"/>
                  </a:ext>
                </a:extLst>
              </p:cNvPr>
              <p:cNvSpPr/>
              <p:nvPr/>
            </p:nvSpPr>
            <p:spPr>
              <a:xfrm rot="15340465">
                <a:off x="3687724" y="26422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668E2DF3-5375-6024-F615-577257904B47}"/>
                  </a:ext>
                </a:extLst>
              </p:cNvPr>
              <p:cNvSpPr/>
              <p:nvPr/>
            </p:nvSpPr>
            <p:spPr>
              <a:xfrm rot="4540465">
                <a:off x="3506911" y="266041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BE19B85E-4497-AB74-E189-D27F0B4A4A14}"/>
                  </a:ext>
                </a:extLst>
              </p:cNvPr>
              <p:cNvSpPr/>
              <p:nvPr/>
            </p:nvSpPr>
            <p:spPr>
              <a:xfrm rot="4540465">
                <a:off x="3806558" y="256271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83CE4D35-30C2-DE15-4DF1-117B6C363A4D}"/>
                  </a:ext>
                </a:extLst>
              </p:cNvPr>
              <p:cNvSpPr/>
              <p:nvPr/>
            </p:nvSpPr>
            <p:spPr>
              <a:xfrm rot="15340465">
                <a:off x="3699886" y="282634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EC1B6B99-000E-B14F-79BD-AA3197A66E2D}"/>
                  </a:ext>
                </a:extLst>
              </p:cNvPr>
              <p:cNvSpPr/>
              <p:nvPr/>
            </p:nvSpPr>
            <p:spPr>
              <a:xfrm rot="4540465">
                <a:off x="3746131" y="272281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84DA543C-84CE-CD20-1D16-64F41B5BA52D}"/>
                  </a:ext>
                </a:extLst>
              </p:cNvPr>
              <p:cNvSpPr/>
              <p:nvPr/>
            </p:nvSpPr>
            <p:spPr>
              <a:xfrm rot="4540465">
                <a:off x="3887696" y="270841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83BB4CC3-BD23-8CB1-FF28-A814B32EF16C}"/>
                  </a:ext>
                </a:extLst>
              </p:cNvPr>
              <p:cNvSpPr/>
              <p:nvPr/>
            </p:nvSpPr>
            <p:spPr>
              <a:xfrm rot="4739662">
                <a:off x="3456021" y="247246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D96C6544-E934-AC01-11B2-F0A199D1A3C0}"/>
                  </a:ext>
                </a:extLst>
              </p:cNvPr>
              <p:cNvSpPr/>
              <p:nvPr/>
            </p:nvSpPr>
            <p:spPr>
              <a:xfrm rot="4739662">
                <a:off x="3712816" y="24529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CE4A385-48BE-B552-7766-3A7A55F72244}"/>
                  </a:ext>
                </a:extLst>
              </p:cNvPr>
              <p:cNvSpPr/>
              <p:nvPr/>
            </p:nvSpPr>
            <p:spPr>
              <a:xfrm rot="15539662">
                <a:off x="3581553" y="244148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F23807D5-4B86-70B4-DCEB-984F5C68867F}"/>
                  </a:ext>
                </a:extLst>
              </p:cNvPr>
              <p:cNvSpPr/>
              <p:nvPr/>
            </p:nvSpPr>
            <p:spPr>
              <a:xfrm rot="15539662">
                <a:off x="3371318" y="2238063"/>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2" name="Oval 381">
                <a:extLst>
                  <a:ext uri="{FF2B5EF4-FFF2-40B4-BE49-F238E27FC236}">
                    <a16:creationId xmlns:a16="http://schemas.microsoft.com/office/drawing/2014/main" id="{FDE6F7F5-3300-9520-FD41-3BCF064F120B}"/>
                  </a:ext>
                </a:extLst>
              </p:cNvPr>
              <p:cNvSpPr/>
              <p:nvPr/>
            </p:nvSpPr>
            <p:spPr>
              <a:xfrm rot="15539662">
                <a:off x="3382743" y="236913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3" name="Oval 382">
                <a:extLst>
                  <a:ext uri="{FF2B5EF4-FFF2-40B4-BE49-F238E27FC236}">
                    <a16:creationId xmlns:a16="http://schemas.microsoft.com/office/drawing/2014/main" id="{F362E874-1866-422B-F8FC-07C6DABF07E9}"/>
                  </a:ext>
                </a:extLst>
              </p:cNvPr>
              <p:cNvSpPr/>
              <p:nvPr/>
            </p:nvSpPr>
            <p:spPr>
              <a:xfrm rot="15539662">
                <a:off x="3534427" y="228632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849F62D6-C563-8D6B-A3F7-65886AB5D1ED}"/>
                  </a:ext>
                </a:extLst>
              </p:cNvPr>
              <p:cNvSpPr/>
              <p:nvPr/>
            </p:nvSpPr>
            <p:spPr>
              <a:xfrm rot="4739662">
                <a:off x="3601768" y="234917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12C7C31B-8F23-88D2-4BDE-F944E9526995}"/>
                  </a:ext>
                </a:extLst>
              </p:cNvPr>
              <p:cNvSpPr/>
              <p:nvPr/>
            </p:nvSpPr>
            <p:spPr>
              <a:xfrm rot="4739662">
                <a:off x="3490777" y="238179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7CBC2830-52DC-A933-9614-3FA490AFA074}"/>
                  </a:ext>
                </a:extLst>
              </p:cNvPr>
              <p:cNvSpPr/>
              <p:nvPr/>
            </p:nvSpPr>
            <p:spPr>
              <a:xfrm rot="15539662">
                <a:off x="3692725" y="239569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3ADDE56D-663D-D16A-B1C1-BA23ED31E0C8}"/>
                  </a:ext>
                </a:extLst>
              </p:cNvPr>
              <p:cNvSpPr/>
              <p:nvPr/>
            </p:nvSpPr>
            <p:spPr>
              <a:xfrm rot="15539662">
                <a:off x="3377729" y="246507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E5096554-5010-8B22-8111-B1FB395040FB}"/>
                  </a:ext>
                </a:extLst>
              </p:cNvPr>
              <p:cNvSpPr/>
              <p:nvPr/>
            </p:nvSpPr>
            <p:spPr>
              <a:xfrm rot="15539662">
                <a:off x="3263186" y="239320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D5BDDEC5-F576-9732-603A-2FCFF454738D}"/>
                  </a:ext>
                </a:extLst>
              </p:cNvPr>
              <p:cNvSpPr/>
              <p:nvPr/>
            </p:nvSpPr>
            <p:spPr>
              <a:xfrm rot="4739662">
                <a:off x="3458723" y="216485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0943B574-31FD-02A6-0E44-62E0B9BB08FD}"/>
                  </a:ext>
                </a:extLst>
              </p:cNvPr>
              <p:cNvSpPr/>
              <p:nvPr/>
            </p:nvSpPr>
            <p:spPr>
              <a:xfrm rot="15539662">
                <a:off x="3447328" y="230874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493FB548-62DF-0759-7F50-A678D6305E28}"/>
                  </a:ext>
                </a:extLst>
              </p:cNvPr>
              <p:cNvSpPr/>
              <p:nvPr/>
            </p:nvSpPr>
            <p:spPr>
              <a:xfrm rot="15539662">
                <a:off x="3315359" y="232571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3A06D3DB-C6A9-EEBC-676E-1B75A039ABD8}"/>
                  </a:ext>
                </a:extLst>
              </p:cNvPr>
              <p:cNvSpPr/>
              <p:nvPr/>
            </p:nvSpPr>
            <p:spPr>
              <a:xfrm rot="15340465">
                <a:off x="4158705" y="317056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3" name="Oval 392">
                <a:extLst>
                  <a:ext uri="{FF2B5EF4-FFF2-40B4-BE49-F238E27FC236}">
                    <a16:creationId xmlns:a16="http://schemas.microsoft.com/office/drawing/2014/main" id="{C300A7B9-5AA8-7106-9AA9-75AAE532877F}"/>
                  </a:ext>
                </a:extLst>
              </p:cNvPr>
              <p:cNvSpPr/>
              <p:nvPr/>
            </p:nvSpPr>
            <p:spPr>
              <a:xfrm rot="4540465">
                <a:off x="4013576" y="318838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F943C224-883B-236A-8008-AAEBFE0BD8EA}"/>
                  </a:ext>
                </a:extLst>
              </p:cNvPr>
              <p:cNvSpPr/>
              <p:nvPr/>
            </p:nvSpPr>
            <p:spPr>
              <a:xfrm rot="4540465">
                <a:off x="4256840" y="339967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E3F369A9-58D9-06F4-8E98-AE3382DB0AFD}"/>
                  </a:ext>
                </a:extLst>
              </p:cNvPr>
              <p:cNvSpPr/>
              <p:nvPr/>
            </p:nvSpPr>
            <p:spPr>
              <a:xfrm rot="4540465">
                <a:off x="4248644" y="327967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6" name="Oval 395">
                <a:extLst>
                  <a:ext uri="{FF2B5EF4-FFF2-40B4-BE49-F238E27FC236}">
                    <a16:creationId xmlns:a16="http://schemas.microsoft.com/office/drawing/2014/main" id="{56EA37BC-18C1-7B3D-CC03-3662C81B2803}"/>
                  </a:ext>
                </a:extLst>
              </p:cNvPr>
              <p:cNvSpPr/>
              <p:nvPr/>
            </p:nvSpPr>
            <p:spPr>
              <a:xfrm rot="15340465">
                <a:off x="4374189" y="362450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F5C67840-F805-D5F5-62CE-8A2A38C885C7}"/>
                  </a:ext>
                </a:extLst>
              </p:cNvPr>
              <p:cNvSpPr/>
              <p:nvPr/>
            </p:nvSpPr>
            <p:spPr>
              <a:xfrm rot="15340465">
                <a:off x="4140059" y="327329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67C2FA0-6AD8-A80F-FAC9-CD9B043E8B07}"/>
                  </a:ext>
                </a:extLst>
              </p:cNvPr>
              <p:cNvSpPr/>
              <p:nvPr/>
            </p:nvSpPr>
            <p:spPr>
              <a:xfrm rot="15340465">
                <a:off x="2384889" y="232601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86CBD8CE-4A38-06E0-79DB-C36CC59A7262}"/>
                  </a:ext>
                </a:extLst>
              </p:cNvPr>
              <p:cNvSpPr/>
              <p:nvPr/>
            </p:nvSpPr>
            <p:spPr>
              <a:xfrm rot="4540465">
                <a:off x="4198466" y="335389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3AE7214F-B2CD-FDE6-B564-E49D34A5489B}"/>
                  </a:ext>
                </a:extLst>
              </p:cNvPr>
              <p:cNvSpPr/>
              <p:nvPr/>
            </p:nvSpPr>
            <p:spPr>
              <a:xfrm rot="4540465">
                <a:off x="4299837" y="357169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9FABAF73-1454-26DE-482A-D3EF0ADE8109}"/>
                  </a:ext>
                </a:extLst>
              </p:cNvPr>
              <p:cNvSpPr/>
              <p:nvPr/>
            </p:nvSpPr>
            <p:spPr>
              <a:xfrm rot="4540465">
                <a:off x="4340031" y="333950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9AB4E822-9BBE-9D7D-2D8F-575778AA3CFC}"/>
                  </a:ext>
                </a:extLst>
              </p:cNvPr>
              <p:cNvSpPr/>
              <p:nvPr/>
            </p:nvSpPr>
            <p:spPr>
              <a:xfrm rot="4739662">
                <a:off x="3943871" y="312328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E159EAD2-67BA-E357-A2B9-C1B0DB51D6FD}"/>
                  </a:ext>
                </a:extLst>
              </p:cNvPr>
              <p:cNvSpPr/>
              <p:nvPr/>
            </p:nvSpPr>
            <p:spPr>
              <a:xfrm rot="4739662">
                <a:off x="4165151" y="308399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AC41BFC8-4898-9F65-C3D0-AF018A319BBA}"/>
                  </a:ext>
                </a:extLst>
              </p:cNvPr>
              <p:cNvSpPr/>
              <p:nvPr/>
            </p:nvSpPr>
            <p:spPr>
              <a:xfrm rot="15539662">
                <a:off x="4033888" y="307257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5" name="Oval 404">
                <a:extLst>
                  <a:ext uri="{FF2B5EF4-FFF2-40B4-BE49-F238E27FC236}">
                    <a16:creationId xmlns:a16="http://schemas.microsoft.com/office/drawing/2014/main" id="{9BFE2A20-FAE7-F14A-4146-8A2156FB43DF}"/>
                  </a:ext>
                </a:extLst>
              </p:cNvPr>
              <p:cNvSpPr/>
              <p:nvPr/>
            </p:nvSpPr>
            <p:spPr>
              <a:xfrm rot="15539662">
                <a:off x="3823653" y="286914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7223505B-06C6-06A0-0158-305CDE1D0109}"/>
                  </a:ext>
                </a:extLst>
              </p:cNvPr>
              <p:cNvSpPr/>
              <p:nvPr/>
            </p:nvSpPr>
            <p:spPr>
              <a:xfrm rot="15539662">
                <a:off x="3835078" y="300021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7" name="Oval 406">
                <a:extLst>
                  <a:ext uri="{FF2B5EF4-FFF2-40B4-BE49-F238E27FC236}">
                    <a16:creationId xmlns:a16="http://schemas.microsoft.com/office/drawing/2014/main" id="{1461C77C-3695-0199-FEFA-BA5447CA8836}"/>
                  </a:ext>
                </a:extLst>
              </p:cNvPr>
              <p:cNvSpPr/>
              <p:nvPr/>
            </p:nvSpPr>
            <p:spPr>
              <a:xfrm rot="15539662">
                <a:off x="3986762" y="291740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2AF34485-41F8-9C83-F80F-F3F1C2061A31}"/>
                  </a:ext>
                </a:extLst>
              </p:cNvPr>
              <p:cNvSpPr/>
              <p:nvPr/>
            </p:nvSpPr>
            <p:spPr>
              <a:xfrm rot="4739662">
                <a:off x="4054103" y="298025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3D3FD7E3-EF4D-5253-41BD-7C3FA4388DA2}"/>
                  </a:ext>
                </a:extLst>
              </p:cNvPr>
              <p:cNvSpPr/>
              <p:nvPr/>
            </p:nvSpPr>
            <p:spPr>
              <a:xfrm rot="4739662">
                <a:off x="3943112" y="301287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CB92F377-4501-8B1C-54E3-F900DF49745F}"/>
                  </a:ext>
                </a:extLst>
              </p:cNvPr>
              <p:cNvSpPr/>
              <p:nvPr/>
            </p:nvSpPr>
            <p:spPr>
              <a:xfrm rot="15539662">
                <a:off x="3878336" y="308146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9B0CF329-4207-1940-C93F-1EB36377FBFC}"/>
                  </a:ext>
                </a:extLst>
              </p:cNvPr>
              <p:cNvSpPr/>
              <p:nvPr/>
            </p:nvSpPr>
            <p:spPr>
              <a:xfrm rot="4739662">
                <a:off x="3911058" y="2795942"/>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E0820BD-5478-806D-6423-CFA9C0690205}"/>
                  </a:ext>
                </a:extLst>
              </p:cNvPr>
              <p:cNvSpPr/>
              <p:nvPr/>
            </p:nvSpPr>
            <p:spPr>
              <a:xfrm rot="15539662">
                <a:off x="3899663" y="2939825"/>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F0E2FF2B-A882-FE13-FBAA-00E23520CD8A}"/>
                  </a:ext>
                </a:extLst>
              </p:cNvPr>
              <p:cNvSpPr/>
              <p:nvPr/>
            </p:nvSpPr>
            <p:spPr>
              <a:xfrm rot="15539662">
                <a:off x="3767694" y="295679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F4F90FE-894B-EE76-1A1B-83E6979E2B01}"/>
                  </a:ext>
                </a:extLst>
              </p:cNvPr>
              <p:cNvSpPr/>
              <p:nvPr/>
            </p:nvSpPr>
            <p:spPr>
              <a:xfrm rot="9903218">
                <a:off x="2621259" y="122729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A82D4C18-42CF-9BCD-0ADC-D15E79FE1AC9}"/>
                  </a:ext>
                </a:extLst>
              </p:cNvPr>
              <p:cNvSpPr/>
              <p:nvPr/>
            </p:nvSpPr>
            <p:spPr>
              <a:xfrm rot="9903218">
                <a:off x="2562986" y="145160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9746DDEE-D65F-C695-3775-678ADCFB8C72}"/>
                  </a:ext>
                </a:extLst>
              </p:cNvPr>
              <p:cNvSpPr/>
              <p:nvPr/>
            </p:nvSpPr>
            <p:spPr>
              <a:xfrm rot="9903218">
                <a:off x="2650215" y="145835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7" name="Oval 416">
                <a:extLst>
                  <a:ext uri="{FF2B5EF4-FFF2-40B4-BE49-F238E27FC236}">
                    <a16:creationId xmlns:a16="http://schemas.microsoft.com/office/drawing/2014/main" id="{D8C80899-F174-D40B-FECC-5A22BA749C65}"/>
                  </a:ext>
                </a:extLst>
              </p:cNvPr>
              <p:cNvSpPr/>
              <p:nvPr/>
            </p:nvSpPr>
            <p:spPr>
              <a:xfrm rot="20703218">
                <a:off x="2640528" y="135109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15EC5F80-D6B2-077B-0DC7-125CB256974F}"/>
                  </a:ext>
                </a:extLst>
              </p:cNvPr>
              <p:cNvSpPr/>
              <p:nvPr/>
            </p:nvSpPr>
            <p:spPr>
              <a:xfrm rot="20703218">
                <a:off x="2272600" y="162949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9" name="Oval 418">
                <a:extLst>
                  <a:ext uri="{FF2B5EF4-FFF2-40B4-BE49-F238E27FC236}">
                    <a16:creationId xmlns:a16="http://schemas.microsoft.com/office/drawing/2014/main" id="{CF29E6FB-B592-1A30-3D4F-50F129178938}"/>
                  </a:ext>
                </a:extLst>
              </p:cNvPr>
              <p:cNvSpPr/>
              <p:nvPr/>
            </p:nvSpPr>
            <p:spPr>
              <a:xfrm rot="20703218">
                <a:off x="2561006" y="117790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097C6CA0-7912-1D7E-C217-60A89B79B599}"/>
                  </a:ext>
                </a:extLst>
              </p:cNvPr>
              <p:cNvSpPr/>
              <p:nvPr/>
            </p:nvSpPr>
            <p:spPr>
              <a:xfrm rot="9903218">
                <a:off x="2634287" y="131765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254078A3-07AE-C205-366A-7F510AFE0DF5}"/>
                  </a:ext>
                </a:extLst>
              </p:cNvPr>
              <p:cNvSpPr/>
              <p:nvPr/>
            </p:nvSpPr>
            <p:spPr>
              <a:xfrm rot="9903218">
                <a:off x="2724239" y="125538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3CF1200B-190D-FEC2-AC08-0887B7689EA3}"/>
                  </a:ext>
                </a:extLst>
              </p:cNvPr>
              <p:cNvSpPr/>
              <p:nvPr/>
            </p:nvSpPr>
            <p:spPr>
              <a:xfrm rot="20703218">
                <a:off x="2957579" y="205980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8CCEF720-561A-E9A1-380F-C76953CFBDF8}"/>
                  </a:ext>
                </a:extLst>
              </p:cNvPr>
              <p:cNvSpPr/>
              <p:nvPr/>
            </p:nvSpPr>
            <p:spPr>
              <a:xfrm rot="20703218">
                <a:off x="2643514" y="114798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9BF53923-F83A-5D93-16A4-9E7858B025AE}"/>
                  </a:ext>
                </a:extLst>
              </p:cNvPr>
              <p:cNvSpPr/>
              <p:nvPr/>
            </p:nvSpPr>
            <p:spPr>
              <a:xfrm rot="20703218">
                <a:off x="2692637" y="107044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05C1F46C-076E-8864-3E6C-4A715C9096F8}"/>
                  </a:ext>
                </a:extLst>
              </p:cNvPr>
              <p:cNvSpPr/>
              <p:nvPr/>
            </p:nvSpPr>
            <p:spPr>
              <a:xfrm rot="20703218">
                <a:off x="2719246" y="100449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1603E9AF-1D15-25FC-EF75-D1756B4B90C1}"/>
                  </a:ext>
                </a:extLst>
              </p:cNvPr>
              <p:cNvSpPr/>
              <p:nvPr/>
            </p:nvSpPr>
            <p:spPr>
              <a:xfrm rot="20703218">
                <a:off x="2575876" y="12675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EB47F59A-4DF3-9268-77E3-171FABA69929}"/>
                  </a:ext>
                </a:extLst>
              </p:cNvPr>
              <p:cNvSpPr/>
              <p:nvPr/>
            </p:nvSpPr>
            <p:spPr>
              <a:xfrm rot="20703218">
                <a:off x="2711862" y="118523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A76D5DD0-2C16-CBF8-452D-74842F287F9D}"/>
                  </a:ext>
                </a:extLst>
              </p:cNvPr>
              <p:cNvSpPr/>
              <p:nvPr/>
            </p:nvSpPr>
            <p:spPr>
              <a:xfrm rot="4739662">
                <a:off x="4536730" y="391095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E22E7C54-6A1D-D25F-D7C6-97868BFBA82B}"/>
                  </a:ext>
                </a:extLst>
              </p:cNvPr>
              <p:cNvSpPr/>
              <p:nvPr/>
            </p:nvSpPr>
            <p:spPr>
              <a:xfrm rot="15539662">
                <a:off x="4437441" y="366168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A93C256F-455C-4FB6-A5CA-841625ABC2EB}"/>
                  </a:ext>
                </a:extLst>
              </p:cNvPr>
              <p:cNvSpPr/>
              <p:nvPr/>
            </p:nvSpPr>
            <p:spPr>
              <a:xfrm rot="15539662">
                <a:off x="4409046" y="376251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1" name="Oval 430">
                <a:extLst>
                  <a:ext uri="{FF2B5EF4-FFF2-40B4-BE49-F238E27FC236}">
                    <a16:creationId xmlns:a16="http://schemas.microsoft.com/office/drawing/2014/main" id="{D114C45F-7B90-E0BE-6235-BF5FDC15CBBA}"/>
                  </a:ext>
                </a:extLst>
              </p:cNvPr>
              <p:cNvSpPr/>
              <p:nvPr/>
            </p:nvSpPr>
            <p:spPr>
              <a:xfrm rot="15539662">
                <a:off x="4600550" y="370994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2" name="Oval 431">
                <a:extLst>
                  <a:ext uri="{FF2B5EF4-FFF2-40B4-BE49-F238E27FC236}">
                    <a16:creationId xmlns:a16="http://schemas.microsoft.com/office/drawing/2014/main" id="{5FB7E3AB-5047-7BB5-D2C7-D70B519494EF}"/>
                  </a:ext>
                </a:extLst>
              </p:cNvPr>
              <p:cNvSpPr/>
              <p:nvPr/>
            </p:nvSpPr>
            <p:spPr>
              <a:xfrm rot="4739662">
                <a:off x="3381509" y="217282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AF9D8C2A-F0F2-1A22-98AA-1107077485AA}"/>
                  </a:ext>
                </a:extLst>
              </p:cNvPr>
              <p:cNvSpPr/>
              <p:nvPr/>
            </p:nvSpPr>
            <p:spPr>
              <a:xfrm rot="4739662">
                <a:off x="4556900" y="38054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8873986C-01DA-C3EF-3F16-175F697C6C03}"/>
                  </a:ext>
                </a:extLst>
              </p:cNvPr>
              <p:cNvSpPr/>
              <p:nvPr/>
            </p:nvSpPr>
            <p:spPr>
              <a:xfrm rot="15539662">
                <a:off x="4127897" y="317742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4F414944-8AF0-A5A0-99B3-D27D5DF660C7}"/>
                  </a:ext>
                </a:extLst>
              </p:cNvPr>
              <p:cNvSpPr/>
              <p:nvPr/>
            </p:nvSpPr>
            <p:spPr>
              <a:xfrm rot="15539662">
                <a:off x="4372436" y="370552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639CF729-52FA-AE55-28C8-6E86FA930394}"/>
                  </a:ext>
                </a:extLst>
              </p:cNvPr>
              <p:cNvSpPr/>
              <p:nvPr/>
            </p:nvSpPr>
            <p:spPr>
              <a:xfrm rot="4739662">
                <a:off x="4550459" y="3614093"/>
                <a:ext cx="64330" cy="643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D865A3C2-BA31-23FD-DE03-698557C9963F}"/>
                  </a:ext>
                </a:extLst>
              </p:cNvPr>
              <p:cNvSpPr/>
              <p:nvPr/>
            </p:nvSpPr>
            <p:spPr>
              <a:xfrm rot="15539662">
                <a:off x="4531009" y="3740150"/>
                <a:ext cx="80692" cy="67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CF2C3FBB-4182-C87E-60B5-0C5A2E806333}"/>
                  </a:ext>
                </a:extLst>
              </p:cNvPr>
              <p:cNvSpPr/>
              <p:nvPr/>
            </p:nvSpPr>
            <p:spPr>
              <a:xfrm rot="15539662">
                <a:off x="4500535" y="385182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5C6784B6-D385-A61A-AC0B-DE6D7013EB8D}"/>
                  </a:ext>
                </a:extLst>
              </p:cNvPr>
              <p:cNvSpPr/>
              <p:nvPr/>
            </p:nvSpPr>
            <p:spPr>
              <a:xfrm rot="15539662">
                <a:off x="4320340" y="36430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950EBCA4-6981-E8D9-AF73-E3C041202DB1}"/>
                  </a:ext>
                </a:extLst>
              </p:cNvPr>
              <p:cNvSpPr/>
              <p:nvPr/>
            </p:nvSpPr>
            <p:spPr>
              <a:xfrm rot="17847352">
                <a:off x="2843011" y="349262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4049828A-E52B-DBB5-711E-EBD8E978B896}"/>
                  </a:ext>
                </a:extLst>
              </p:cNvPr>
              <p:cNvSpPr/>
              <p:nvPr/>
            </p:nvSpPr>
            <p:spPr>
              <a:xfrm rot="17847352">
                <a:off x="2652171" y="333782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3BC9604B-D42A-A7F2-ADC5-DEA165A5FC12}"/>
                  </a:ext>
                </a:extLst>
              </p:cNvPr>
              <p:cNvSpPr/>
              <p:nvPr/>
            </p:nvSpPr>
            <p:spPr>
              <a:xfrm rot="17847352">
                <a:off x="2587891" y="35163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EFE0576A-DECB-F7F0-E6BC-ED63C0CF41BD}"/>
                  </a:ext>
                </a:extLst>
              </p:cNvPr>
              <p:cNvSpPr/>
              <p:nvPr/>
            </p:nvSpPr>
            <p:spPr>
              <a:xfrm rot="7047352">
                <a:off x="2713251" y="341353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63167244-80FD-77B6-539A-92A311994C8C}"/>
                  </a:ext>
                </a:extLst>
              </p:cNvPr>
              <p:cNvSpPr/>
              <p:nvPr/>
            </p:nvSpPr>
            <p:spPr>
              <a:xfrm rot="7047352">
                <a:off x="2763542" y="372885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F48A7B01-88D9-D30B-0F2F-B9E15AC5891D}"/>
                  </a:ext>
                </a:extLst>
              </p:cNvPr>
              <p:cNvSpPr/>
              <p:nvPr/>
            </p:nvSpPr>
            <p:spPr>
              <a:xfrm rot="7047352">
                <a:off x="2842218" y="363174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46" name="Oval 445">
                <a:extLst>
                  <a:ext uri="{FF2B5EF4-FFF2-40B4-BE49-F238E27FC236}">
                    <a16:creationId xmlns:a16="http://schemas.microsoft.com/office/drawing/2014/main" id="{B7FA3C4B-25A8-A166-BD6B-DA40E60AE2B4}"/>
                  </a:ext>
                </a:extLst>
              </p:cNvPr>
              <p:cNvSpPr/>
              <p:nvPr/>
            </p:nvSpPr>
            <p:spPr>
              <a:xfrm rot="7047352">
                <a:off x="2047350" y="185359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9202D31C-EF39-7DA1-FFA7-97B5D553238E}"/>
                  </a:ext>
                </a:extLst>
              </p:cNvPr>
              <p:cNvSpPr/>
              <p:nvPr/>
            </p:nvSpPr>
            <p:spPr>
              <a:xfrm rot="7047352">
                <a:off x="2684137" y="362750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385EA36B-48BE-9994-A1EC-2B26132C2B0D}"/>
                  </a:ext>
                </a:extLst>
              </p:cNvPr>
              <p:cNvSpPr/>
              <p:nvPr/>
            </p:nvSpPr>
            <p:spPr>
              <a:xfrm rot="17847352">
                <a:off x="2670496" y="353641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C79119D8-A092-2912-479F-8A58A660912F}"/>
                  </a:ext>
                </a:extLst>
              </p:cNvPr>
              <p:cNvSpPr/>
              <p:nvPr/>
            </p:nvSpPr>
            <p:spPr>
              <a:xfrm rot="17847352">
                <a:off x="2833628" y="338555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E9F5DCF0-4740-ECFA-CD89-71810B60B28D}"/>
                  </a:ext>
                </a:extLst>
              </p:cNvPr>
              <p:cNvSpPr/>
              <p:nvPr/>
            </p:nvSpPr>
            <p:spPr>
              <a:xfrm rot="17847352">
                <a:off x="2765497" y="355463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13D989B0-6BC1-49C5-D610-44F4019E1DFF}"/>
                  </a:ext>
                </a:extLst>
              </p:cNvPr>
              <p:cNvSpPr/>
              <p:nvPr/>
            </p:nvSpPr>
            <p:spPr>
              <a:xfrm rot="7047352">
                <a:off x="2628210" y="344341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3A15B27B-0CC8-F57E-E35D-FDDE23ACFF77}"/>
                  </a:ext>
                </a:extLst>
              </p:cNvPr>
              <p:cNvSpPr/>
              <p:nvPr/>
            </p:nvSpPr>
            <p:spPr>
              <a:xfrm rot="7047352">
                <a:off x="2911917" y="3572372"/>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5D5C0406-D3EE-12EC-C1FB-B2D61595E20D}"/>
                  </a:ext>
                </a:extLst>
              </p:cNvPr>
              <p:cNvSpPr/>
              <p:nvPr/>
            </p:nvSpPr>
            <p:spPr>
              <a:xfrm rot="7047352">
                <a:off x="2505209" y="354542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4" name="Oval 453">
                <a:extLst>
                  <a:ext uri="{FF2B5EF4-FFF2-40B4-BE49-F238E27FC236}">
                    <a16:creationId xmlns:a16="http://schemas.microsoft.com/office/drawing/2014/main" id="{7003C617-CBD4-96E9-F246-67DF3BF67475}"/>
                  </a:ext>
                </a:extLst>
              </p:cNvPr>
              <p:cNvSpPr/>
              <p:nvPr/>
            </p:nvSpPr>
            <p:spPr>
              <a:xfrm rot="7047352">
                <a:off x="2944710" y="367462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5" name="Oval 454">
                <a:extLst>
                  <a:ext uri="{FF2B5EF4-FFF2-40B4-BE49-F238E27FC236}">
                    <a16:creationId xmlns:a16="http://schemas.microsoft.com/office/drawing/2014/main" id="{FF8D63CD-98F2-683F-F68E-A1A22D1F67DB}"/>
                  </a:ext>
                </a:extLst>
              </p:cNvPr>
              <p:cNvSpPr/>
              <p:nvPr/>
            </p:nvSpPr>
            <p:spPr>
              <a:xfrm rot="17847352">
                <a:off x="2637372" y="370654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6" name="Oval 455">
                <a:extLst>
                  <a:ext uri="{FF2B5EF4-FFF2-40B4-BE49-F238E27FC236}">
                    <a16:creationId xmlns:a16="http://schemas.microsoft.com/office/drawing/2014/main" id="{3A9C79FD-2853-9BEC-FAD3-A18C600F9F16}"/>
                  </a:ext>
                </a:extLst>
              </p:cNvPr>
              <p:cNvSpPr/>
              <p:nvPr/>
            </p:nvSpPr>
            <p:spPr>
              <a:xfrm rot="7047352">
                <a:off x="2760181" y="3651496"/>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7" name="Oval 456">
                <a:extLst>
                  <a:ext uri="{FF2B5EF4-FFF2-40B4-BE49-F238E27FC236}">
                    <a16:creationId xmlns:a16="http://schemas.microsoft.com/office/drawing/2014/main" id="{17444719-1D10-BA54-A99B-15829A3E35D4}"/>
                  </a:ext>
                </a:extLst>
              </p:cNvPr>
              <p:cNvSpPr/>
              <p:nvPr/>
            </p:nvSpPr>
            <p:spPr>
              <a:xfrm rot="7047352">
                <a:off x="2598838" y="36087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8" name="Oval 457">
                <a:extLst>
                  <a:ext uri="{FF2B5EF4-FFF2-40B4-BE49-F238E27FC236}">
                    <a16:creationId xmlns:a16="http://schemas.microsoft.com/office/drawing/2014/main" id="{E9AC6256-68F8-3A4B-5864-2522B382ED39}"/>
                  </a:ext>
                </a:extLst>
              </p:cNvPr>
              <p:cNvSpPr/>
              <p:nvPr/>
            </p:nvSpPr>
            <p:spPr>
              <a:xfrm rot="7047352">
                <a:off x="2880172" y="373292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9" name="Oval 458">
                <a:extLst>
                  <a:ext uri="{FF2B5EF4-FFF2-40B4-BE49-F238E27FC236}">
                    <a16:creationId xmlns:a16="http://schemas.microsoft.com/office/drawing/2014/main" id="{3459897F-E489-5FB1-DE30-FDA1BA084C72}"/>
                  </a:ext>
                </a:extLst>
              </p:cNvPr>
              <p:cNvSpPr/>
              <p:nvPr/>
            </p:nvSpPr>
            <p:spPr>
              <a:xfrm rot="17847352">
                <a:off x="2379349" y="358651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0" name="Oval 459">
                <a:extLst>
                  <a:ext uri="{FF2B5EF4-FFF2-40B4-BE49-F238E27FC236}">
                    <a16:creationId xmlns:a16="http://schemas.microsoft.com/office/drawing/2014/main" id="{DA46A6FB-ABC5-2CBE-AACD-8BE4E58DE648}"/>
                  </a:ext>
                </a:extLst>
              </p:cNvPr>
              <p:cNvSpPr/>
              <p:nvPr/>
            </p:nvSpPr>
            <p:spPr>
              <a:xfrm rot="17847352">
                <a:off x="2352824" y="366110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1" name="Oval 460">
                <a:extLst>
                  <a:ext uri="{FF2B5EF4-FFF2-40B4-BE49-F238E27FC236}">
                    <a16:creationId xmlns:a16="http://schemas.microsoft.com/office/drawing/2014/main" id="{A9EA9253-F83F-3299-C96B-A63A78CF3633}"/>
                  </a:ext>
                </a:extLst>
              </p:cNvPr>
              <p:cNvSpPr/>
              <p:nvPr/>
            </p:nvSpPr>
            <p:spPr>
              <a:xfrm rot="7047352">
                <a:off x="2434868" y="370591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2" name="Oval 461">
                <a:extLst>
                  <a:ext uri="{FF2B5EF4-FFF2-40B4-BE49-F238E27FC236}">
                    <a16:creationId xmlns:a16="http://schemas.microsoft.com/office/drawing/2014/main" id="{B42082B8-CEFF-E7E4-3E0D-2722423B59B9}"/>
                  </a:ext>
                </a:extLst>
              </p:cNvPr>
              <p:cNvSpPr/>
              <p:nvPr/>
            </p:nvSpPr>
            <p:spPr>
              <a:xfrm rot="17847352">
                <a:off x="2555245" y="367793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A3F9EA30-3C1B-A173-DF85-87A01F4367D8}"/>
                  </a:ext>
                </a:extLst>
              </p:cNvPr>
              <p:cNvSpPr/>
              <p:nvPr/>
            </p:nvSpPr>
            <p:spPr>
              <a:xfrm rot="7047352">
                <a:off x="2349827" y="373578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0EBC1F5D-2E1E-33C6-BC35-387833956153}"/>
                  </a:ext>
                </a:extLst>
              </p:cNvPr>
              <p:cNvSpPr/>
              <p:nvPr/>
            </p:nvSpPr>
            <p:spPr>
              <a:xfrm rot="7047352">
                <a:off x="2461978" y="362723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Oval 464">
                <a:extLst>
                  <a:ext uri="{FF2B5EF4-FFF2-40B4-BE49-F238E27FC236}">
                    <a16:creationId xmlns:a16="http://schemas.microsoft.com/office/drawing/2014/main" id="{D7C52834-459F-8EB1-CE41-9BD8D435421A}"/>
                  </a:ext>
                </a:extLst>
              </p:cNvPr>
              <p:cNvSpPr/>
              <p:nvPr/>
            </p:nvSpPr>
            <p:spPr>
              <a:xfrm rot="16200000">
                <a:off x="2527620" y="342853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C4EB9CDA-DF75-315D-4D9C-C5C096BE00E5}"/>
                  </a:ext>
                </a:extLst>
              </p:cNvPr>
              <p:cNvSpPr/>
              <p:nvPr/>
            </p:nvSpPr>
            <p:spPr>
              <a:xfrm rot="4396595">
                <a:off x="1961255" y="184203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Oval 466">
                <a:extLst>
                  <a:ext uri="{FF2B5EF4-FFF2-40B4-BE49-F238E27FC236}">
                    <a16:creationId xmlns:a16="http://schemas.microsoft.com/office/drawing/2014/main" id="{8EEB5716-341C-D600-E5EF-228D11DBAF86}"/>
                  </a:ext>
                </a:extLst>
              </p:cNvPr>
              <p:cNvSpPr/>
              <p:nvPr/>
            </p:nvSpPr>
            <p:spPr>
              <a:xfrm rot="15196595">
                <a:off x="2857129" y="240685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8" name="Group 467">
              <a:extLst>
                <a:ext uri="{FF2B5EF4-FFF2-40B4-BE49-F238E27FC236}">
                  <a16:creationId xmlns:a16="http://schemas.microsoft.com/office/drawing/2014/main" id="{D6F49701-D604-C050-B78F-EF06F7942AEF}"/>
                </a:ext>
              </a:extLst>
            </p:cNvPr>
            <p:cNvGrpSpPr/>
            <p:nvPr/>
          </p:nvGrpSpPr>
          <p:grpSpPr>
            <a:xfrm>
              <a:off x="1892442" y="4466826"/>
              <a:ext cx="1206402" cy="3207331"/>
              <a:chOff x="9124747" y="3738224"/>
              <a:chExt cx="1206402" cy="3207331"/>
            </a:xfrm>
            <a:grpFill/>
          </p:grpSpPr>
          <p:sp>
            <p:nvSpPr>
              <p:cNvPr id="469" name="Oval 468">
                <a:extLst>
                  <a:ext uri="{FF2B5EF4-FFF2-40B4-BE49-F238E27FC236}">
                    <a16:creationId xmlns:a16="http://schemas.microsoft.com/office/drawing/2014/main" id="{2AD0E9CD-3BFC-EB57-06FB-D347F78D141A}"/>
                  </a:ext>
                </a:extLst>
              </p:cNvPr>
              <p:cNvSpPr/>
              <p:nvPr/>
            </p:nvSpPr>
            <p:spPr>
              <a:xfrm rot="16200000">
                <a:off x="9582915" y="4506959"/>
                <a:ext cx="290061" cy="290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70" name="그룹 247">
                <a:extLst>
                  <a:ext uri="{FF2B5EF4-FFF2-40B4-BE49-F238E27FC236}">
                    <a16:creationId xmlns:a16="http://schemas.microsoft.com/office/drawing/2014/main" id="{EE3B66F3-71D4-916D-EBF3-AD15E934ACD5}"/>
                  </a:ext>
                </a:extLst>
              </p:cNvPr>
              <p:cNvGrpSpPr/>
              <p:nvPr/>
            </p:nvGrpSpPr>
            <p:grpSpPr>
              <a:xfrm rot="5400000">
                <a:off x="9067426" y="3808730"/>
                <a:ext cx="719050" cy="604408"/>
                <a:chOff x="1835978" y="6129099"/>
                <a:chExt cx="539290" cy="453308"/>
              </a:xfrm>
              <a:grpFill/>
            </p:grpSpPr>
            <p:sp>
              <p:nvSpPr>
                <p:cNvPr id="513" name="Oval 512">
                  <a:extLst>
                    <a:ext uri="{FF2B5EF4-FFF2-40B4-BE49-F238E27FC236}">
                      <a16:creationId xmlns:a16="http://schemas.microsoft.com/office/drawing/2014/main" id="{C1BA3444-C5E4-EF23-1AD1-C69787E6E2DE}"/>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4" name="Rectangle 513">
                  <a:extLst>
                    <a:ext uri="{FF2B5EF4-FFF2-40B4-BE49-F238E27FC236}">
                      <a16:creationId xmlns:a16="http://schemas.microsoft.com/office/drawing/2014/main" id="{EFC66DE7-552B-57D2-6DCA-34F07277A4A1}"/>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5" name="Oval 514">
                  <a:extLst>
                    <a:ext uri="{FF2B5EF4-FFF2-40B4-BE49-F238E27FC236}">
                      <a16:creationId xmlns:a16="http://schemas.microsoft.com/office/drawing/2014/main" id="{9AD300EF-0348-4704-92CA-7FC0E3CA69D9}"/>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6" name="Rectangle 515">
                  <a:extLst>
                    <a:ext uri="{FF2B5EF4-FFF2-40B4-BE49-F238E27FC236}">
                      <a16:creationId xmlns:a16="http://schemas.microsoft.com/office/drawing/2014/main" id="{78F04796-AD85-4BD6-CCF9-1A558080384F}"/>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7" name="Oval 516">
                  <a:extLst>
                    <a:ext uri="{FF2B5EF4-FFF2-40B4-BE49-F238E27FC236}">
                      <a16:creationId xmlns:a16="http://schemas.microsoft.com/office/drawing/2014/main" id="{9DC94C4E-ECFD-C446-56FA-D72C15F9998E}"/>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8" name="Rectangle 517">
                  <a:extLst>
                    <a:ext uri="{FF2B5EF4-FFF2-40B4-BE49-F238E27FC236}">
                      <a16:creationId xmlns:a16="http://schemas.microsoft.com/office/drawing/2014/main" id="{E89C9222-A8FC-E12D-3097-1A84B75222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1" name="그룹 246">
                <a:extLst>
                  <a:ext uri="{FF2B5EF4-FFF2-40B4-BE49-F238E27FC236}">
                    <a16:creationId xmlns:a16="http://schemas.microsoft.com/office/drawing/2014/main" id="{9D30BDA7-90CC-F5C8-CE64-57BC74E8905E}"/>
                  </a:ext>
                </a:extLst>
              </p:cNvPr>
              <p:cNvGrpSpPr/>
              <p:nvPr/>
            </p:nvGrpSpPr>
            <p:grpSpPr>
              <a:xfrm rot="5400000">
                <a:off x="9310496" y="4784716"/>
                <a:ext cx="1293070" cy="748232"/>
                <a:chOff x="2406647" y="5677604"/>
                <a:chExt cx="969807" cy="561175"/>
              </a:xfrm>
              <a:grpFill/>
            </p:grpSpPr>
            <p:sp>
              <p:nvSpPr>
                <p:cNvPr id="504" name="Oval 503">
                  <a:extLst>
                    <a:ext uri="{FF2B5EF4-FFF2-40B4-BE49-F238E27FC236}">
                      <a16:creationId xmlns:a16="http://schemas.microsoft.com/office/drawing/2014/main" id="{2ED7EEB9-7F02-5753-EA42-C466083B587C}"/>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5" name="Oval 504">
                  <a:extLst>
                    <a:ext uri="{FF2B5EF4-FFF2-40B4-BE49-F238E27FC236}">
                      <a16:creationId xmlns:a16="http://schemas.microsoft.com/office/drawing/2014/main" id="{CEB4F123-8A59-80F4-5C68-27706A0702D3}"/>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6" name="Rectangle 505">
                  <a:extLst>
                    <a:ext uri="{FF2B5EF4-FFF2-40B4-BE49-F238E27FC236}">
                      <a16:creationId xmlns:a16="http://schemas.microsoft.com/office/drawing/2014/main" id="{8D242BCE-36AD-F1F9-8F10-59B2DEA28032}"/>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7" name="Oval 506">
                  <a:extLst>
                    <a:ext uri="{FF2B5EF4-FFF2-40B4-BE49-F238E27FC236}">
                      <a16:creationId xmlns:a16="http://schemas.microsoft.com/office/drawing/2014/main" id="{19278C35-40D5-6992-EA10-17661A2B3A1D}"/>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8" name="Rectangle 507">
                  <a:extLst>
                    <a:ext uri="{FF2B5EF4-FFF2-40B4-BE49-F238E27FC236}">
                      <a16:creationId xmlns:a16="http://schemas.microsoft.com/office/drawing/2014/main" id="{8DB7F7D2-4A6D-AA39-EEEE-C3AF65717FEC}"/>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9" name="Oval 508">
                  <a:extLst>
                    <a:ext uri="{FF2B5EF4-FFF2-40B4-BE49-F238E27FC236}">
                      <a16:creationId xmlns:a16="http://schemas.microsoft.com/office/drawing/2014/main" id="{F77077D0-AF90-D14A-514C-8833E826AEEC}"/>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0" name="Rectangle 509">
                  <a:extLst>
                    <a:ext uri="{FF2B5EF4-FFF2-40B4-BE49-F238E27FC236}">
                      <a16:creationId xmlns:a16="http://schemas.microsoft.com/office/drawing/2014/main" id="{7F8FD667-4874-3712-4DF9-4548D660DF01}"/>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1" name="Oval 510">
                  <a:extLst>
                    <a:ext uri="{FF2B5EF4-FFF2-40B4-BE49-F238E27FC236}">
                      <a16:creationId xmlns:a16="http://schemas.microsoft.com/office/drawing/2014/main" id="{64C91535-77DD-7597-26A3-75C19127CDF4}"/>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2" name="Rectangle 511">
                  <a:extLst>
                    <a:ext uri="{FF2B5EF4-FFF2-40B4-BE49-F238E27FC236}">
                      <a16:creationId xmlns:a16="http://schemas.microsoft.com/office/drawing/2014/main" id="{C4D8B562-2D5A-146B-C734-618A3F7CA3C6}"/>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2" name="그룹 243">
                <a:extLst>
                  <a:ext uri="{FF2B5EF4-FFF2-40B4-BE49-F238E27FC236}">
                    <a16:creationId xmlns:a16="http://schemas.microsoft.com/office/drawing/2014/main" id="{DE5BF305-8CEC-B0F6-9D22-CC6AB486154A}"/>
                  </a:ext>
                </a:extLst>
              </p:cNvPr>
              <p:cNvGrpSpPr/>
              <p:nvPr/>
            </p:nvGrpSpPr>
            <p:grpSpPr>
              <a:xfrm rot="5400000">
                <a:off x="9080612" y="6297011"/>
                <a:ext cx="692681" cy="604408"/>
                <a:chOff x="3712085" y="6129098"/>
                <a:chExt cx="519513" cy="453308"/>
              </a:xfrm>
              <a:grpFill/>
            </p:grpSpPr>
            <p:sp>
              <p:nvSpPr>
                <p:cNvPr id="498" name="Oval 497">
                  <a:extLst>
                    <a:ext uri="{FF2B5EF4-FFF2-40B4-BE49-F238E27FC236}">
                      <a16:creationId xmlns:a16="http://schemas.microsoft.com/office/drawing/2014/main" id="{9409E3C6-32A5-A9ED-2CD8-11A4E979408D}"/>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9" name="Rectangle 498">
                  <a:extLst>
                    <a:ext uri="{FF2B5EF4-FFF2-40B4-BE49-F238E27FC236}">
                      <a16:creationId xmlns:a16="http://schemas.microsoft.com/office/drawing/2014/main" id="{B6395D93-3444-F71A-206D-87321C84133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Oval 499">
                  <a:extLst>
                    <a:ext uri="{FF2B5EF4-FFF2-40B4-BE49-F238E27FC236}">
                      <a16:creationId xmlns:a16="http://schemas.microsoft.com/office/drawing/2014/main" id="{E855914D-769B-6A18-2B0F-9F3F49636667}"/>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Rectangle 500">
                  <a:extLst>
                    <a:ext uri="{FF2B5EF4-FFF2-40B4-BE49-F238E27FC236}">
                      <a16:creationId xmlns:a16="http://schemas.microsoft.com/office/drawing/2014/main" id="{803D85C2-02E8-7F59-AC3D-5CDFC5CF647A}"/>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Oval 501">
                  <a:extLst>
                    <a:ext uri="{FF2B5EF4-FFF2-40B4-BE49-F238E27FC236}">
                      <a16:creationId xmlns:a16="http://schemas.microsoft.com/office/drawing/2014/main" id="{CA4C8B53-6517-623C-6CFA-40951ED71636}"/>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Rectangle 502">
                  <a:extLst>
                    <a:ext uri="{FF2B5EF4-FFF2-40B4-BE49-F238E27FC236}">
                      <a16:creationId xmlns:a16="http://schemas.microsoft.com/office/drawing/2014/main" id="{50E9B543-F617-9D3F-B92A-2A62109CB277}"/>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3" name="그룹 259">
                <a:extLst>
                  <a:ext uri="{FF2B5EF4-FFF2-40B4-BE49-F238E27FC236}">
                    <a16:creationId xmlns:a16="http://schemas.microsoft.com/office/drawing/2014/main" id="{450EE201-6657-DCE9-AE62-D71047D10381}"/>
                  </a:ext>
                </a:extLst>
              </p:cNvPr>
              <p:cNvGrpSpPr/>
              <p:nvPr/>
            </p:nvGrpSpPr>
            <p:grpSpPr>
              <a:xfrm rot="5400000">
                <a:off x="9680363" y="3780125"/>
                <a:ext cx="692682" cy="608880"/>
                <a:chOff x="1826089" y="5677604"/>
                <a:chExt cx="519514" cy="456661"/>
              </a:xfrm>
              <a:grpFill/>
            </p:grpSpPr>
            <p:sp>
              <p:nvSpPr>
                <p:cNvPr id="492" name="Rectangle 491">
                  <a:extLst>
                    <a:ext uri="{FF2B5EF4-FFF2-40B4-BE49-F238E27FC236}">
                      <a16:creationId xmlns:a16="http://schemas.microsoft.com/office/drawing/2014/main" id="{BE07FFBC-E2CD-1900-B2F2-3CAC63DE51DB}"/>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D13C9FFB-4638-3ED5-5925-D8D12120E411}"/>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Oval 493">
                  <a:extLst>
                    <a:ext uri="{FF2B5EF4-FFF2-40B4-BE49-F238E27FC236}">
                      <a16:creationId xmlns:a16="http://schemas.microsoft.com/office/drawing/2014/main" id="{7ED5612A-0C23-007D-36EE-3A74967A644D}"/>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Rectangle 494">
                  <a:extLst>
                    <a:ext uri="{FF2B5EF4-FFF2-40B4-BE49-F238E27FC236}">
                      <a16:creationId xmlns:a16="http://schemas.microsoft.com/office/drawing/2014/main" id="{D2D7AFF0-49FF-403C-856B-C44F44610E52}"/>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Oval 495">
                  <a:extLst>
                    <a:ext uri="{FF2B5EF4-FFF2-40B4-BE49-F238E27FC236}">
                      <a16:creationId xmlns:a16="http://schemas.microsoft.com/office/drawing/2014/main" id="{3C2BC63F-08AE-6D70-4728-4DB3B870B49F}"/>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Rectangle 496">
                  <a:extLst>
                    <a:ext uri="{FF2B5EF4-FFF2-40B4-BE49-F238E27FC236}">
                      <a16:creationId xmlns:a16="http://schemas.microsoft.com/office/drawing/2014/main" id="{9BA12584-C2FF-8E17-036B-22A66D2C1FBB}"/>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4" name="그룹 245">
                <a:extLst>
                  <a:ext uri="{FF2B5EF4-FFF2-40B4-BE49-F238E27FC236}">
                    <a16:creationId xmlns:a16="http://schemas.microsoft.com/office/drawing/2014/main" id="{52D7F0DA-9879-63AA-101C-A439448A0823}"/>
                  </a:ext>
                </a:extLst>
              </p:cNvPr>
              <p:cNvGrpSpPr/>
              <p:nvPr/>
            </p:nvGrpSpPr>
            <p:grpSpPr>
              <a:xfrm rot="5400000">
                <a:off x="8945935" y="5057226"/>
                <a:ext cx="966505" cy="608880"/>
                <a:chOff x="2681237" y="6125745"/>
                <a:chExt cx="724882" cy="456662"/>
              </a:xfrm>
              <a:grpFill/>
            </p:grpSpPr>
            <p:sp>
              <p:nvSpPr>
                <p:cNvPr id="484" name="Rectangle 483">
                  <a:extLst>
                    <a:ext uri="{FF2B5EF4-FFF2-40B4-BE49-F238E27FC236}">
                      <a16:creationId xmlns:a16="http://schemas.microsoft.com/office/drawing/2014/main" id="{73449ED5-5A54-45A2-6A3D-4C9776487FF9}"/>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Oval 484">
                  <a:extLst>
                    <a:ext uri="{FF2B5EF4-FFF2-40B4-BE49-F238E27FC236}">
                      <a16:creationId xmlns:a16="http://schemas.microsoft.com/office/drawing/2014/main" id="{D818430F-B390-251A-0905-418EAD152A79}"/>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7A567705-D3A5-8CE2-45B7-D0C701ACCB7B}"/>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DAC22C99-DF9D-6572-8D53-78A96BDA2F61}"/>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138519C1-9916-1E63-BB15-B8E092454BE2}"/>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BA292451-1630-AEDA-D2CF-C82E6EEC3185}"/>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0" name="Oval 489">
                  <a:extLst>
                    <a:ext uri="{FF2B5EF4-FFF2-40B4-BE49-F238E27FC236}">
                      <a16:creationId xmlns:a16="http://schemas.microsoft.com/office/drawing/2014/main" id="{174C5BEC-A60F-B400-860F-2F2F512D54FF}"/>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Rectangle 490">
                  <a:extLst>
                    <a:ext uri="{FF2B5EF4-FFF2-40B4-BE49-F238E27FC236}">
                      <a16:creationId xmlns:a16="http://schemas.microsoft.com/office/drawing/2014/main" id="{73705C72-12E7-D21D-1A06-077D623130C6}"/>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5" name="그룹 244">
                <a:extLst>
                  <a:ext uri="{FF2B5EF4-FFF2-40B4-BE49-F238E27FC236}">
                    <a16:creationId xmlns:a16="http://schemas.microsoft.com/office/drawing/2014/main" id="{48DFC931-40F3-61F8-C3E6-7907F7AF8F93}"/>
                  </a:ext>
                </a:extLst>
              </p:cNvPr>
              <p:cNvGrpSpPr/>
              <p:nvPr/>
            </p:nvGrpSpPr>
            <p:grpSpPr>
              <a:xfrm rot="5400000">
                <a:off x="9431558" y="6032779"/>
                <a:ext cx="1050950" cy="748233"/>
                <a:chOff x="3433494" y="5677603"/>
                <a:chExt cx="788216" cy="561176"/>
              </a:xfrm>
              <a:grpFill/>
            </p:grpSpPr>
            <p:sp>
              <p:nvSpPr>
                <p:cNvPr id="476" name="Oval 475">
                  <a:extLst>
                    <a:ext uri="{FF2B5EF4-FFF2-40B4-BE49-F238E27FC236}">
                      <a16:creationId xmlns:a16="http://schemas.microsoft.com/office/drawing/2014/main" id="{F9198740-536C-6312-ED69-400B90EB5786}"/>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Oval 476">
                  <a:extLst>
                    <a:ext uri="{FF2B5EF4-FFF2-40B4-BE49-F238E27FC236}">
                      <a16:creationId xmlns:a16="http://schemas.microsoft.com/office/drawing/2014/main" id="{1A4F3EA9-725C-8B6E-F4B9-F548DF8B23F9}"/>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8" name="Oval 477">
                  <a:extLst>
                    <a:ext uri="{FF2B5EF4-FFF2-40B4-BE49-F238E27FC236}">
                      <a16:creationId xmlns:a16="http://schemas.microsoft.com/office/drawing/2014/main" id="{4E419153-96AF-F503-C31D-3E01D99D6A89}"/>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Rectangle 478">
                  <a:extLst>
                    <a:ext uri="{FF2B5EF4-FFF2-40B4-BE49-F238E27FC236}">
                      <a16:creationId xmlns:a16="http://schemas.microsoft.com/office/drawing/2014/main" id="{AF3FDE2B-AFB8-380E-9E4A-1587F8F2A413}"/>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A59DBEE0-89E7-0A92-8DF0-7951B907A506}"/>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A98A550F-5DBB-8411-1F46-B7B2091BDB70}"/>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4CBD885-CDF4-52F4-1C9A-2921468A3626}"/>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D820330C-545C-CCDB-4D8B-67F8083CA290}"/>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spTree>
    <p:extLst>
      <p:ext uri="{BB962C8B-B14F-4D97-AF65-F5344CB8AC3E}">
        <p14:creationId xmlns:p14="http://schemas.microsoft.com/office/powerpoint/2010/main" val="37045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6C9C-6726-D9DA-277B-D8F213A10F47}"/>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7F839DC6-4927-2072-F9C5-43D63D593C7E}"/>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C775B6A1-3DBD-99C1-1A4E-AFE4C2A6FE26}"/>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1A035DAB-1735-B5D4-AC34-A3F614A06BCE}"/>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D1126FEF-1FE4-2DD6-E141-FE74271800D4}"/>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Future Work</a:t>
            </a:r>
          </a:p>
        </p:txBody>
      </p:sp>
      <p:pic>
        <p:nvPicPr>
          <p:cNvPr id="7" name="Picture 6">
            <a:extLst>
              <a:ext uri="{FF2B5EF4-FFF2-40B4-BE49-F238E27FC236}">
                <a16:creationId xmlns:a16="http://schemas.microsoft.com/office/drawing/2014/main" id="{FE80B233-0B39-819C-495C-109A60C8CAEF}"/>
              </a:ext>
            </a:extLst>
          </p:cNvPr>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colorTemperature colorTemp="4722"/>
                    </a14:imgEffect>
                    <a14:imgEffect>
                      <a14:saturation sat="0"/>
                    </a14:imgEffect>
                    <a14:imgEffect>
                      <a14:brightnessContrast contrast="62000"/>
                    </a14:imgEffect>
                  </a14:imgLayer>
                </a14:imgProps>
              </a:ext>
              <a:ext uri="{28A0092B-C50C-407E-A947-70E740481C1C}">
                <a14:useLocalDpi xmlns:a14="http://schemas.microsoft.com/office/drawing/2010/main" val="0"/>
              </a:ext>
            </a:extLst>
          </a:blip>
          <a:stretch>
            <a:fillRect/>
          </a:stretch>
        </p:blipFill>
        <p:spPr>
          <a:xfrm>
            <a:off x="2045148" y="1674399"/>
            <a:ext cx="5329488" cy="5329488"/>
          </a:xfrm>
          <a:prstGeom prst="rect">
            <a:avLst/>
          </a:prstGeom>
        </p:spPr>
      </p:pic>
      <p:sp>
        <p:nvSpPr>
          <p:cNvPr id="8" name="Rounded Rectangle 6">
            <a:extLst>
              <a:ext uri="{FF2B5EF4-FFF2-40B4-BE49-F238E27FC236}">
                <a16:creationId xmlns:a16="http://schemas.microsoft.com/office/drawing/2014/main" id="{574FD555-D6D5-4D76-CFE9-69710606049F}"/>
              </a:ext>
            </a:extLst>
          </p:cNvPr>
          <p:cNvSpPr/>
          <p:nvPr/>
        </p:nvSpPr>
        <p:spPr bwMode="auto">
          <a:xfrm>
            <a:off x="1807185" y="3619173"/>
            <a:ext cx="9070940" cy="2375379"/>
          </a:xfrm>
          <a:prstGeom prst="roundRect">
            <a:avLst/>
          </a:prstGeom>
          <a:solidFill>
            <a:srgbClr val="FFFFFF"/>
          </a:solidFill>
          <a:ln w="9525" cap="flat" cmpd="sng" algn="ctr">
            <a:noFill/>
            <a:prstDash val="solid"/>
            <a:round/>
            <a:headEnd type="none" w="med" len="med"/>
            <a:tailEnd type="none" w="med" len="med"/>
          </a:ln>
          <a:effectLst>
            <a:outerShdw blurRad="342900" dir="8400000" sx="102000" sy="102000" algn="tr" rotWithShape="0">
              <a:prstClr val="black">
                <a:alpha val="5000"/>
              </a:prstClr>
            </a:outerShdw>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US"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9" name="Content Placeholder 1">
            <a:extLst>
              <a:ext uri="{FF2B5EF4-FFF2-40B4-BE49-F238E27FC236}">
                <a16:creationId xmlns:a16="http://schemas.microsoft.com/office/drawing/2014/main" id="{D91DFE4F-2C55-D385-9F28-538E5FC138D3}"/>
              </a:ext>
            </a:extLst>
          </p:cNvPr>
          <p:cNvSpPr txBox="1">
            <a:spLocks/>
          </p:cNvSpPr>
          <p:nvPr/>
        </p:nvSpPr>
        <p:spPr>
          <a:xfrm>
            <a:off x="2231014" y="3336664"/>
            <a:ext cx="8470716" cy="2726405"/>
          </a:xfrm>
          <a:prstGeom prst="rect">
            <a:avLst/>
          </a:prstGeom>
        </p:spPr>
        <p:txBody>
          <a:bodyPr vert="horz"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600" b="0">
                <a:solidFill>
                  <a:schemeClr val="tx1"/>
                </a:solidFill>
                <a:latin typeface="+mn-lt"/>
                <a:ea typeface="+mn-ea"/>
                <a:cs typeface="+mn-cs"/>
              </a:defRPr>
            </a:lvl1pPr>
            <a:lvl2pPr marL="27432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2pPr>
            <a:lvl3pPr marL="54864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3pPr>
            <a:lvl4pPr marL="82296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4pPr>
            <a:lvl5pPr marL="109728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5pPr>
            <a:lvl6pPr marL="1975181" indent="-241859" algn="l" rtl="0" eaLnBrk="1" fontAlgn="base" hangingPunct="1">
              <a:spcBef>
                <a:spcPct val="30000"/>
              </a:spcBef>
              <a:spcAft>
                <a:spcPct val="0"/>
              </a:spcAft>
              <a:buChar char="•"/>
              <a:defRPr>
                <a:solidFill>
                  <a:srgbClr val="808080"/>
                </a:solidFill>
                <a:latin typeface="+mn-lt"/>
              </a:defRPr>
            </a:lvl6pPr>
            <a:lvl7pPr marL="2555643" indent="-241859" algn="l" rtl="0" eaLnBrk="1" fontAlgn="base" hangingPunct="1">
              <a:spcBef>
                <a:spcPct val="30000"/>
              </a:spcBef>
              <a:spcAft>
                <a:spcPct val="0"/>
              </a:spcAft>
              <a:buChar char="•"/>
              <a:defRPr>
                <a:solidFill>
                  <a:srgbClr val="808080"/>
                </a:solidFill>
                <a:latin typeface="+mn-lt"/>
              </a:defRPr>
            </a:lvl7pPr>
            <a:lvl8pPr marL="3136104" indent="-241859" algn="l" rtl="0" eaLnBrk="1" fontAlgn="base" hangingPunct="1">
              <a:spcBef>
                <a:spcPct val="30000"/>
              </a:spcBef>
              <a:spcAft>
                <a:spcPct val="0"/>
              </a:spcAft>
              <a:buChar char="•"/>
              <a:defRPr>
                <a:solidFill>
                  <a:srgbClr val="808080"/>
                </a:solidFill>
                <a:latin typeface="+mn-lt"/>
              </a:defRPr>
            </a:lvl8pPr>
            <a:lvl9pPr marL="3716566" indent="-241859" algn="l" rtl="0" eaLnBrk="1" fontAlgn="base" hangingPunct="1">
              <a:spcBef>
                <a:spcPct val="30000"/>
              </a:spcBef>
              <a:spcAft>
                <a:spcPct val="0"/>
              </a:spcAft>
              <a:buChar char="•"/>
              <a:defRPr>
                <a:solidFill>
                  <a:srgbClr val="808080"/>
                </a:solidFill>
                <a:latin typeface="+mn-lt"/>
              </a:defRPr>
            </a:lvl9pPr>
          </a:lstStyle>
          <a:p>
            <a:pPr marL="171450" marR="0" lvl="0" indent="-171450" algn="l" defTabSz="914400" rtl="0" eaLnBrk="1" fontAlgn="base" latinLnBrk="0" hangingPunct="1">
              <a:lnSpc>
                <a:spcPct val="120000"/>
              </a:lnSpc>
              <a:spcBef>
                <a:spcPts val="0"/>
              </a:spcBef>
              <a:spcAft>
                <a:spcPct val="0"/>
              </a:spcAft>
              <a:buClr>
                <a:srgbClr val="009FDF"/>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4D4D4D"/>
              </a:solidFill>
              <a:effectLst/>
              <a:uLnTx/>
              <a:uFillTx/>
              <a:latin typeface="SABIC Typeface Text Light"/>
              <a:ea typeface="+mn-ea"/>
              <a:cs typeface="SABIC Typeface Text Light"/>
            </a:endParaRPr>
          </a:p>
          <a:p>
            <a:pPr marR="0" lvl="0" algn="l" defTabSz="914400" rtl="0" eaLnBrk="1" fontAlgn="base" latinLnBrk="0" hangingPunct="1">
              <a:lnSpc>
                <a:spcPct val="100000"/>
              </a:lnSpc>
              <a:spcBef>
                <a:spcPts val="0"/>
              </a:spcBef>
              <a:spcAft>
                <a:spcPct val="0"/>
              </a:spcAft>
              <a:buClr>
                <a:srgbClr val="009FDF"/>
              </a:buClr>
              <a:buSzTx/>
              <a:tabLst/>
              <a:defRPr/>
            </a:pPr>
            <a:endParaRPr lang="en-US" sz="1200" kern="0" dirty="0">
              <a:solidFill>
                <a:srgbClr val="4D4D4D"/>
              </a:solidFill>
              <a:latin typeface="SABIC Typeface Text Light"/>
              <a:cs typeface="SABIC Typeface Text Light"/>
            </a:endParaRPr>
          </a:p>
          <a:p>
            <a:pPr marR="0" lvl="0" algn="l" defTabSz="914400" rtl="0" eaLnBrk="1" fontAlgn="base" latinLnBrk="0" hangingPunct="1">
              <a:lnSpc>
                <a:spcPct val="100000"/>
              </a:lnSpc>
              <a:spcBef>
                <a:spcPts val="0"/>
              </a:spcBef>
              <a:spcAft>
                <a:spcPct val="0"/>
              </a:spcAft>
              <a:buClr>
                <a:srgbClr val="009FDF"/>
              </a:buClr>
              <a:buSzTx/>
              <a:tabLst/>
              <a:defRPr/>
            </a:pPr>
            <a:endParaRPr kumimoji="0" lang="en-US" sz="1600" b="0" i="0" u="none" strike="noStrike" kern="0" cap="none" spc="0" normalizeH="0" baseline="0" noProof="0" dirty="0">
              <a:ln>
                <a:noFill/>
              </a:ln>
              <a:solidFill>
                <a:srgbClr val="009FDF"/>
              </a:solidFill>
              <a:effectLst/>
              <a:uLnTx/>
              <a:uFillTx/>
              <a:latin typeface="SABIC Typeface Text Light"/>
              <a:ea typeface="+mn-ea"/>
              <a:cs typeface="SABIC Typeface Text Light"/>
            </a:endParaRP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Clinical Validation and Expert Review</a:t>
            </a: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Model Optimization</a:t>
            </a: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Real-Time Clinical Integration</a:t>
            </a: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Generalization to Other Domains</a:t>
            </a:r>
            <a:br>
              <a:rPr kumimoji="0" lang="en-US" sz="1600" b="0" i="0" u="none" strike="noStrike" kern="0" cap="none" spc="0" normalizeH="0" baseline="0" noProof="0" dirty="0">
                <a:ln>
                  <a:noFill/>
                </a:ln>
                <a:solidFill>
                  <a:srgbClr val="009FDF"/>
                </a:solidFill>
                <a:effectLst/>
                <a:uLnTx/>
                <a:uFillTx/>
                <a:latin typeface="SABIC Typeface Text Light"/>
                <a:ea typeface="+mn-ea"/>
                <a:cs typeface="SABIC Typeface Text Light"/>
              </a:rPr>
            </a:br>
            <a:endParaRPr kumimoji="0" lang="en-US" sz="1600" b="0" i="0" u="none" strike="noStrike" kern="0" cap="none" spc="0" normalizeH="0" baseline="0" noProof="0" dirty="0">
              <a:ln>
                <a:noFill/>
              </a:ln>
              <a:solidFill>
                <a:srgbClr val="009FDF"/>
              </a:solidFill>
              <a:effectLst/>
              <a:uLnTx/>
              <a:uFillTx/>
              <a:latin typeface="SABIC Typeface Text Light"/>
              <a:ea typeface="+mn-ea"/>
              <a:cs typeface="SABIC Typeface Text Light"/>
            </a:endParaRPr>
          </a:p>
        </p:txBody>
      </p:sp>
      <p:pic>
        <p:nvPicPr>
          <p:cNvPr id="10" name="Picture 9">
            <a:extLst>
              <a:ext uri="{FF2B5EF4-FFF2-40B4-BE49-F238E27FC236}">
                <a16:creationId xmlns:a16="http://schemas.microsoft.com/office/drawing/2014/main" id="{023C5C44-9FA8-9D47-C92D-E65355C7907D}"/>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ackgroundRemoval t="7500" b="96875" l="2338" r="99575">
                        <a14:foregroundMark x1="6376" y1="37500" x2="6376" y2="37500"/>
                        <a14:foregroundMark x1="3294" y1="37500" x2="3294" y2="37500"/>
                        <a14:foregroundMark x1="2338" y1="26875" x2="2338" y2="26875"/>
                        <a14:foregroundMark x1="6323" y1="24375" x2="30765" y2="59375"/>
                        <a14:foregroundMark x1="30765" y1="59375" x2="89373" y2="25000"/>
                        <a14:foregroundMark x1="6164" y1="20000" x2="1435" y2="68750"/>
                        <a14:foregroundMark x1="1435" y1="68750" x2="10680" y2="91875"/>
                        <a14:foregroundMark x1="10680" y1="91875" x2="10680" y2="91875"/>
                        <a14:foregroundMark x1="90542" y1="18750" x2="97450" y2="58125"/>
                        <a14:foregroundMark x1="97450" y1="58125" x2="90011" y2="96875"/>
                        <a14:foregroundMark x1="90011" y1="96875" x2="83634" y2="85625"/>
                        <a14:foregroundMark x1="96706" y1="36875" x2="96706" y2="36875"/>
                        <a14:foregroundMark x1="99150" y1="18750" x2="99150" y2="18750"/>
                        <a14:foregroundMark x1="98831" y1="9375" x2="98831" y2="9375"/>
                        <a14:foregroundMark x1="64506" y1="4375" x2="80287" y2="6875"/>
                        <a14:foregroundMark x1="80287" y1="6875" x2="90861" y2="3750"/>
                        <a14:foregroundMark x1="90861" y1="3750" x2="98087" y2="7500"/>
                        <a14:foregroundMark x1="98087" y1="7500" x2="99575" y2="61250"/>
                      </a14:backgroundRemoval>
                    </a14:imgEffect>
                    <a14:imgEffect>
                      <a14:brightnessContrast bright="-20000"/>
                    </a14:imgEffect>
                  </a14:imgLayer>
                </a14:imgProps>
              </a:ext>
            </a:extLst>
          </a:blip>
          <a:stretch>
            <a:fillRect/>
          </a:stretch>
        </p:blipFill>
        <p:spPr>
          <a:xfrm>
            <a:off x="1725803" y="2883140"/>
            <a:ext cx="6598967" cy="817265"/>
          </a:xfrm>
          <a:prstGeom prst="rect">
            <a:avLst/>
          </a:prstGeom>
        </p:spPr>
      </p:pic>
      <p:sp>
        <p:nvSpPr>
          <p:cNvPr id="11" name="Rectangle 10">
            <a:extLst>
              <a:ext uri="{FF2B5EF4-FFF2-40B4-BE49-F238E27FC236}">
                <a16:creationId xmlns:a16="http://schemas.microsoft.com/office/drawing/2014/main" id="{785F4839-B3C4-30BE-E536-C57A301AF2E4}"/>
              </a:ext>
            </a:extLst>
          </p:cNvPr>
          <p:cNvSpPr/>
          <p:nvPr/>
        </p:nvSpPr>
        <p:spPr>
          <a:xfrm>
            <a:off x="1807185" y="3070741"/>
            <a:ext cx="3507560" cy="461665"/>
          </a:xfrm>
          <a:prstGeom prst="rect">
            <a:avLst/>
          </a:prstGeom>
        </p:spPr>
        <p:txBody>
          <a:bodyPr wrap="square">
            <a:spAutoFit/>
          </a:bodyPr>
          <a:lstStyle/>
          <a:p>
            <a:r>
              <a:rPr lang="en-US" sz="2400" b="1" dirty="0">
                <a:solidFill>
                  <a:srgbClr val="FFFFFF"/>
                </a:solidFill>
                <a:latin typeface="SABIC Typeface Text Light"/>
                <a:cs typeface="SABIC Typeface Text Light"/>
              </a:rPr>
              <a:t> Future Work</a:t>
            </a:r>
          </a:p>
        </p:txBody>
      </p:sp>
    </p:spTree>
    <p:extLst>
      <p:ext uri="{BB962C8B-B14F-4D97-AF65-F5344CB8AC3E}">
        <p14:creationId xmlns:p14="http://schemas.microsoft.com/office/powerpoint/2010/main" val="3799840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7AA0F-CBF8-8962-0078-D6BDA5BED209}"/>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A9C9EFF4-7315-1D45-5526-068B5B06C6D2}"/>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D79F65A8-7230-913B-A27E-3015AF9DE936}"/>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105BFC5F-F028-8C8A-26AC-461F3851747C}"/>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C415CB07-363A-B153-641D-9B7C3822C0B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What I Learned</a:t>
            </a:r>
          </a:p>
        </p:txBody>
      </p:sp>
      <p:grpSp>
        <p:nvGrpSpPr>
          <p:cNvPr id="2" name="Group 1">
            <a:extLst>
              <a:ext uri="{FF2B5EF4-FFF2-40B4-BE49-F238E27FC236}">
                <a16:creationId xmlns:a16="http://schemas.microsoft.com/office/drawing/2014/main" id="{C3C006A7-94F0-0D60-9785-D18373DF59D2}"/>
              </a:ext>
            </a:extLst>
          </p:cNvPr>
          <p:cNvGrpSpPr/>
          <p:nvPr/>
        </p:nvGrpSpPr>
        <p:grpSpPr>
          <a:xfrm>
            <a:off x="2204987" y="2501385"/>
            <a:ext cx="2991583" cy="1855728"/>
            <a:chOff x="5805969" y="1116650"/>
            <a:chExt cx="2991583" cy="1855728"/>
          </a:xfrm>
        </p:grpSpPr>
        <p:sp>
          <p:nvSpPr>
            <p:cNvPr id="3" name="Rectangle: Rounded Corners 202">
              <a:extLst>
                <a:ext uri="{FF2B5EF4-FFF2-40B4-BE49-F238E27FC236}">
                  <a16:creationId xmlns:a16="http://schemas.microsoft.com/office/drawing/2014/main" id="{5FB2FF02-3DCE-F824-3A14-ED6D882D6507}"/>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4" name="TextBox 3">
              <a:extLst>
                <a:ext uri="{FF2B5EF4-FFF2-40B4-BE49-F238E27FC236}">
                  <a16:creationId xmlns:a16="http://schemas.microsoft.com/office/drawing/2014/main" id="{4330AC54-481B-5016-D0C3-1501144D7F53}"/>
                </a:ext>
              </a:extLst>
            </p:cNvPr>
            <p:cNvSpPr txBox="1"/>
            <p:nvPr/>
          </p:nvSpPr>
          <p:spPr bwMode="auto">
            <a:xfrm>
              <a:off x="6472466" y="1577247"/>
              <a:ext cx="23037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Gained a strong understanding of breast cancer pathology, particularly how histopathological features (like nuclear irregularities) can be identified and leveraged by deep learning models for diagnosis.</a:t>
              </a:r>
            </a:p>
          </p:txBody>
        </p:sp>
        <p:sp>
          <p:nvSpPr>
            <p:cNvPr id="5" name="TextBox 4">
              <a:extLst>
                <a:ext uri="{FF2B5EF4-FFF2-40B4-BE49-F238E27FC236}">
                  <a16:creationId xmlns:a16="http://schemas.microsoft.com/office/drawing/2014/main" id="{8DE2B7A7-DA75-6FD2-E93E-B4886B65CBC5}"/>
                </a:ext>
              </a:extLst>
            </p:cNvPr>
            <p:cNvSpPr txBox="1"/>
            <p:nvPr/>
          </p:nvSpPr>
          <p:spPr bwMode="auto">
            <a:xfrm>
              <a:off x="6384546" y="1221922"/>
              <a:ext cx="230378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200" dirty="0">
                  <a:solidFill>
                    <a:schemeClr val="accent6">
                      <a:lumMod val="60000"/>
                      <a:lumOff val="40000"/>
                    </a:schemeClr>
                  </a:solidFill>
                  <a:latin typeface="Cabin" pitchFamily="34" charset="0"/>
                </a:rPr>
                <a:t>Breast Cancer Knowledge</a:t>
              </a:r>
            </a:p>
          </p:txBody>
        </p:sp>
      </p:grpSp>
      <p:sp>
        <p:nvSpPr>
          <p:cNvPr id="6" name="Rectangle: Rounded Corners 205">
            <a:extLst>
              <a:ext uri="{FF2B5EF4-FFF2-40B4-BE49-F238E27FC236}">
                <a16:creationId xmlns:a16="http://schemas.microsoft.com/office/drawing/2014/main" id="{D3CACC66-CD8A-E110-1751-B0D9F34FFE2E}"/>
              </a:ext>
            </a:extLst>
          </p:cNvPr>
          <p:cNvSpPr/>
          <p:nvPr/>
        </p:nvSpPr>
        <p:spPr bwMode="auto">
          <a:xfrm>
            <a:off x="1781500" y="30091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7" name="Picture 6">
            <a:extLst>
              <a:ext uri="{FF2B5EF4-FFF2-40B4-BE49-F238E27FC236}">
                <a16:creationId xmlns:a16="http://schemas.microsoft.com/office/drawing/2014/main" id="{AE2B689E-B031-36F7-42DD-C63A1B3282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1867592" y="3094635"/>
            <a:ext cx="658023" cy="658023"/>
          </a:xfrm>
          <a:prstGeom prst="rect">
            <a:avLst/>
          </a:prstGeom>
        </p:spPr>
      </p:pic>
      <p:grpSp>
        <p:nvGrpSpPr>
          <p:cNvPr id="8" name="Group 7">
            <a:extLst>
              <a:ext uri="{FF2B5EF4-FFF2-40B4-BE49-F238E27FC236}">
                <a16:creationId xmlns:a16="http://schemas.microsoft.com/office/drawing/2014/main" id="{63794CC0-D9DC-51BE-4C4B-24826AA89AAA}"/>
              </a:ext>
            </a:extLst>
          </p:cNvPr>
          <p:cNvGrpSpPr/>
          <p:nvPr/>
        </p:nvGrpSpPr>
        <p:grpSpPr>
          <a:xfrm>
            <a:off x="6037230" y="2501385"/>
            <a:ext cx="2991583" cy="1855728"/>
            <a:chOff x="5805969" y="1116650"/>
            <a:chExt cx="2991583" cy="1855728"/>
          </a:xfrm>
        </p:grpSpPr>
        <p:sp>
          <p:nvSpPr>
            <p:cNvPr id="9" name="Rectangle: Rounded Corners 202">
              <a:extLst>
                <a:ext uri="{FF2B5EF4-FFF2-40B4-BE49-F238E27FC236}">
                  <a16:creationId xmlns:a16="http://schemas.microsoft.com/office/drawing/2014/main" id="{A2F84F9E-66F6-1B96-7D7F-8518402C84BD}"/>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10" name="TextBox 9">
              <a:extLst>
                <a:ext uri="{FF2B5EF4-FFF2-40B4-BE49-F238E27FC236}">
                  <a16:creationId xmlns:a16="http://schemas.microsoft.com/office/drawing/2014/main" id="{522137CE-754F-C64F-E2BE-588CEE1F65EC}"/>
                </a:ext>
              </a:extLst>
            </p:cNvPr>
            <p:cNvSpPr txBox="1"/>
            <p:nvPr/>
          </p:nvSpPr>
          <p:spPr bwMode="auto">
            <a:xfrm>
              <a:off x="6472466" y="1661783"/>
              <a:ext cx="230378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000" dirty="0">
                  <a:solidFill>
                    <a:schemeClr val="tx1">
                      <a:lumMod val="75000"/>
                      <a:lumOff val="25000"/>
                    </a:schemeClr>
                  </a:solidFill>
                  <a:cs typeface="Arial" pitchFamily="34" charset="0"/>
                </a:rPr>
                <a:t>Learned how to design, implement, and optimize deep learning models manually, understanding each building block such as convolutions, residual connections, and efficient convolutional layers.</a:t>
              </a:r>
            </a:p>
          </p:txBody>
        </p:sp>
        <p:sp>
          <p:nvSpPr>
            <p:cNvPr id="11" name="TextBox 10">
              <a:extLst>
                <a:ext uri="{FF2B5EF4-FFF2-40B4-BE49-F238E27FC236}">
                  <a16:creationId xmlns:a16="http://schemas.microsoft.com/office/drawing/2014/main" id="{62090000-C226-3741-DAA2-8A10F45B8E5B}"/>
                </a:ext>
              </a:extLst>
            </p:cNvPr>
            <p:cNvSpPr txBox="1"/>
            <p:nvPr/>
          </p:nvSpPr>
          <p:spPr bwMode="auto">
            <a:xfrm>
              <a:off x="6384546" y="1221922"/>
              <a:ext cx="23037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Building Deep Learning Architecture from Scratch</a:t>
              </a:r>
            </a:p>
          </p:txBody>
        </p:sp>
      </p:grpSp>
      <p:sp>
        <p:nvSpPr>
          <p:cNvPr id="12" name="Rectangle: Rounded Corners 205">
            <a:extLst>
              <a:ext uri="{FF2B5EF4-FFF2-40B4-BE49-F238E27FC236}">
                <a16:creationId xmlns:a16="http://schemas.microsoft.com/office/drawing/2014/main" id="{D771E0E8-9358-52E0-FFEE-53B142C06F60}"/>
              </a:ext>
            </a:extLst>
          </p:cNvPr>
          <p:cNvSpPr/>
          <p:nvPr/>
        </p:nvSpPr>
        <p:spPr bwMode="auto">
          <a:xfrm>
            <a:off x="5613743" y="30091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13" name="Picture 12">
            <a:extLst>
              <a:ext uri="{FF2B5EF4-FFF2-40B4-BE49-F238E27FC236}">
                <a16:creationId xmlns:a16="http://schemas.microsoft.com/office/drawing/2014/main" id="{1230C69D-AD36-B820-75D6-765A36F1FBC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rcRect/>
          <a:stretch/>
        </p:blipFill>
        <p:spPr>
          <a:xfrm>
            <a:off x="5774893" y="3153646"/>
            <a:ext cx="532894" cy="540000"/>
          </a:xfrm>
          <a:prstGeom prst="rect">
            <a:avLst/>
          </a:prstGeom>
        </p:spPr>
      </p:pic>
      <p:grpSp>
        <p:nvGrpSpPr>
          <p:cNvPr id="14" name="Group 13">
            <a:extLst>
              <a:ext uri="{FF2B5EF4-FFF2-40B4-BE49-F238E27FC236}">
                <a16:creationId xmlns:a16="http://schemas.microsoft.com/office/drawing/2014/main" id="{E61F52DA-C16B-A0AA-F803-EF23A240DE19}"/>
              </a:ext>
            </a:extLst>
          </p:cNvPr>
          <p:cNvGrpSpPr/>
          <p:nvPr/>
        </p:nvGrpSpPr>
        <p:grpSpPr>
          <a:xfrm>
            <a:off x="9875787" y="2501385"/>
            <a:ext cx="2991583" cy="1855728"/>
            <a:chOff x="5805969" y="1116650"/>
            <a:chExt cx="2991583" cy="1855728"/>
          </a:xfrm>
        </p:grpSpPr>
        <p:sp>
          <p:nvSpPr>
            <p:cNvPr id="15" name="Rectangle: Rounded Corners 202">
              <a:extLst>
                <a:ext uri="{FF2B5EF4-FFF2-40B4-BE49-F238E27FC236}">
                  <a16:creationId xmlns:a16="http://schemas.microsoft.com/office/drawing/2014/main" id="{EB831AEE-035C-5C24-CBAC-5A5235D80EC3}"/>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16" name="TextBox 15">
              <a:extLst>
                <a:ext uri="{FF2B5EF4-FFF2-40B4-BE49-F238E27FC236}">
                  <a16:creationId xmlns:a16="http://schemas.microsoft.com/office/drawing/2014/main" id="{7E45E9CE-6DE9-E64E-B1B7-81F8A08DF79D}"/>
                </a:ext>
              </a:extLst>
            </p:cNvPr>
            <p:cNvSpPr txBox="1"/>
            <p:nvPr/>
          </p:nvSpPr>
          <p:spPr bwMode="auto">
            <a:xfrm>
              <a:off x="6472466" y="1654191"/>
              <a:ext cx="230378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Mastered how to systematically conduct experiments by varying model components, track training and evaluation results with structured logging, and ensure reproducibility.</a:t>
              </a:r>
            </a:p>
          </p:txBody>
        </p:sp>
        <p:sp>
          <p:nvSpPr>
            <p:cNvPr id="17" name="TextBox 16">
              <a:extLst>
                <a:ext uri="{FF2B5EF4-FFF2-40B4-BE49-F238E27FC236}">
                  <a16:creationId xmlns:a16="http://schemas.microsoft.com/office/drawing/2014/main" id="{4563099D-417D-3AD6-FBB1-07E54AF0A441}"/>
                </a:ext>
              </a:extLst>
            </p:cNvPr>
            <p:cNvSpPr txBox="1"/>
            <p:nvPr/>
          </p:nvSpPr>
          <p:spPr bwMode="auto">
            <a:xfrm>
              <a:off x="6384546" y="1221922"/>
              <a:ext cx="241300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Experimentation and Log Tracking</a:t>
              </a:r>
            </a:p>
          </p:txBody>
        </p:sp>
      </p:grpSp>
      <p:sp>
        <p:nvSpPr>
          <p:cNvPr id="18" name="Rectangle: Rounded Corners 205">
            <a:extLst>
              <a:ext uri="{FF2B5EF4-FFF2-40B4-BE49-F238E27FC236}">
                <a16:creationId xmlns:a16="http://schemas.microsoft.com/office/drawing/2014/main" id="{3C879B97-EFAE-CEEF-C2CD-CECE97A0509E}"/>
              </a:ext>
            </a:extLst>
          </p:cNvPr>
          <p:cNvSpPr/>
          <p:nvPr/>
        </p:nvSpPr>
        <p:spPr bwMode="auto">
          <a:xfrm>
            <a:off x="9452300" y="30091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19" name="Picture 18">
            <a:extLst>
              <a:ext uri="{FF2B5EF4-FFF2-40B4-BE49-F238E27FC236}">
                <a16:creationId xmlns:a16="http://schemas.microsoft.com/office/drawing/2014/main" id="{CEA32B7B-1544-457F-C82D-4F7C1DE8E88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rcRect/>
          <a:stretch/>
        </p:blipFill>
        <p:spPr>
          <a:xfrm>
            <a:off x="9597798" y="3161238"/>
            <a:ext cx="540000" cy="540000"/>
          </a:xfrm>
          <a:prstGeom prst="rect">
            <a:avLst/>
          </a:prstGeom>
        </p:spPr>
      </p:pic>
      <p:grpSp>
        <p:nvGrpSpPr>
          <p:cNvPr id="20" name="Group 19">
            <a:extLst>
              <a:ext uri="{FF2B5EF4-FFF2-40B4-BE49-F238E27FC236}">
                <a16:creationId xmlns:a16="http://schemas.microsoft.com/office/drawing/2014/main" id="{2ED6C3F5-513E-54BA-7C45-32E47EBCB603}"/>
              </a:ext>
            </a:extLst>
          </p:cNvPr>
          <p:cNvGrpSpPr/>
          <p:nvPr/>
        </p:nvGrpSpPr>
        <p:grpSpPr>
          <a:xfrm>
            <a:off x="4117951" y="4749285"/>
            <a:ext cx="2991583" cy="1855728"/>
            <a:chOff x="5805969" y="1116650"/>
            <a:chExt cx="2991583" cy="1855728"/>
          </a:xfrm>
        </p:grpSpPr>
        <p:sp>
          <p:nvSpPr>
            <p:cNvPr id="21" name="Rectangle: Rounded Corners 202">
              <a:extLst>
                <a:ext uri="{FF2B5EF4-FFF2-40B4-BE49-F238E27FC236}">
                  <a16:creationId xmlns:a16="http://schemas.microsoft.com/office/drawing/2014/main" id="{30E7B850-05CF-C595-6C41-5FC19C7915DD}"/>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22" name="TextBox 21">
              <a:extLst>
                <a:ext uri="{FF2B5EF4-FFF2-40B4-BE49-F238E27FC236}">
                  <a16:creationId xmlns:a16="http://schemas.microsoft.com/office/drawing/2014/main" id="{6BD24B48-C534-A84C-0868-A75B6F3DF96E}"/>
                </a:ext>
              </a:extLst>
            </p:cNvPr>
            <p:cNvSpPr txBox="1"/>
            <p:nvPr/>
          </p:nvSpPr>
          <p:spPr bwMode="auto">
            <a:xfrm>
              <a:off x="6472466" y="1577246"/>
              <a:ext cx="23037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Learned how to apply visualization techniques like Grad-CAM and Grad-CAM++ to highlight regions of histopathological images that influenced the model’s predictions, making AI decisions interpretable.</a:t>
              </a:r>
            </a:p>
          </p:txBody>
        </p:sp>
        <p:sp>
          <p:nvSpPr>
            <p:cNvPr id="23" name="TextBox 22">
              <a:extLst>
                <a:ext uri="{FF2B5EF4-FFF2-40B4-BE49-F238E27FC236}">
                  <a16:creationId xmlns:a16="http://schemas.microsoft.com/office/drawing/2014/main" id="{6082DA9D-8D7A-71C4-A0AE-FAEBADEAA7C4}"/>
                </a:ext>
              </a:extLst>
            </p:cNvPr>
            <p:cNvSpPr txBox="1"/>
            <p:nvPr/>
          </p:nvSpPr>
          <p:spPr bwMode="auto">
            <a:xfrm>
              <a:off x="6384546" y="1221922"/>
              <a:ext cx="230378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Explainable AI (XAI)</a:t>
              </a:r>
            </a:p>
          </p:txBody>
        </p:sp>
      </p:grpSp>
      <p:sp>
        <p:nvSpPr>
          <p:cNvPr id="24" name="Rectangle: Rounded Corners 205">
            <a:extLst>
              <a:ext uri="{FF2B5EF4-FFF2-40B4-BE49-F238E27FC236}">
                <a16:creationId xmlns:a16="http://schemas.microsoft.com/office/drawing/2014/main" id="{A31D3895-B0D3-B658-AE68-62E565A10C19}"/>
              </a:ext>
            </a:extLst>
          </p:cNvPr>
          <p:cNvSpPr/>
          <p:nvPr/>
        </p:nvSpPr>
        <p:spPr bwMode="auto">
          <a:xfrm>
            <a:off x="3694464" y="52570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25" name="Picture 24">
            <a:extLst>
              <a:ext uri="{FF2B5EF4-FFF2-40B4-BE49-F238E27FC236}">
                <a16:creationId xmlns:a16="http://schemas.microsoft.com/office/drawing/2014/main" id="{72731EB3-72C6-9B08-1E72-58728BF3A744}"/>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rcRect/>
          <a:stretch/>
        </p:blipFill>
        <p:spPr>
          <a:xfrm>
            <a:off x="3779004" y="5345332"/>
            <a:ext cx="661128" cy="652429"/>
          </a:xfrm>
          <a:prstGeom prst="rect">
            <a:avLst/>
          </a:prstGeom>
        </p:spPr>
      </p:pic>
      <p:grpSp>
        <p:nvGrpSpPr>
          <p:cNvPr id="26" name="Group 25">
            <a:extLst>
              <a:ext uri="{FF2B5EF4-FFF2-40B4-BE49-F238E27FC236}">
                <a16:creationId xmlns:a16="http://schemas.microsoft.com/office/drawing/2014/main" id="{1235F742-A91E-4DB6-9401-153DF5DC4869}"/>
              </a:ext>
            </a:extLst>
          </p:cNvPr>
          <p:cNvGrpSpPr/>
          <p:nvPr/>
        </p:nvGrpSpPr>
        <p:grpSpPr>
          <a:xfrm>
            <a:off x="7950194" y="4749285"/>
            <a:ext cx="2991583" cy="1855728"/>
            <a:chOff x="5805969" y="1116650"/>
            <a:chExt cx="2991583" cy="1855728"/>
          </a:xfrm>
        </p:grpSpPr>
        <p:sp>
          <p:nvSpPr>
            <p:cNvPr id="27" name="Rectangle: Rounded Corners 202">
              <a:extLst>
                <a:ext uri="{FF2B5EF4-FFF2-40B4-BE49-F238E27FC236}">
                  <a16:creationId xmlns:a16="http://schemas.microsoft.com/office/drawing/2014/main" id="{2C37CC47-E6E2-4492-5A66-A46A1F96C0F7}"/>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32" name="TextBox 31">
              <a:extLst>
                <a:ext uri="{FF2B5EF4-FFF2-40B4-BE49-F238E27FC236}">
                  <a16:creationId xmlns:a16="http://schemas.microsoft.com/office/drawing/2014/main" id="{005A8750-1E8C-E35B-D6DA-292869E7598F}"/>
                </a:ext>
              </a:extLst>
            </p:cNvPr>
            <p:cNvSpPr txBox="1"/>
            <p:nvPr/>
          </p:nvSpPr>
          <p:spPr bwMode="auto">
            <a:xfrm>
              <a:off x="6472466" y="1742794"/>
              <a:ext cx="230378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Developed skills in structuring a scientific research paper and learned how to prepare a professional GitHub repository with clean documentation and experiments logs.</a:t>
              </a:r>
            </a:p>
          </p:txBody>
        </p:sp>
        <p:sp>
          <p:nvSpPr>
            <p:cNvPr id="33" name="TextBox 32">
              <a:extLst>
                <a:ext uri="{FF2B5EF4-FFF2-40B4-BE49-F238E27FC236}">
                  <a16:creationId xmlns:a16="http://schemas.microsoft.com/office/drawing/2014/main" id="{50EFC497-D9B4-524C-0504-2322250EC080}"/>
                </a:ext>
              </a:extLst>
            </p:cNvPr>
            <p:cNvSpPr txBox="1"/>
            <p:nvPr/>
          </p:nvSpPr>
          <p:spPr bwMode="auto">
            <a:xfrm>
              <a:off x="6384546" y="1221922"/>
              <a:ext cx="23037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Writing a Research Paper &amp; Crafting a Professional GitHub Report</a:t>
              </a:r>
            </a:p>
          </p:txBody>
        </p:sp>
      </p:grpSp>
      <p:sp>
        <p:nvSpPr>
          <p:cNvPr id="34" name="Rectangle: Rounded Corners 205">
            <a:extLst>
              <a:ext uri="{FF2B5EF4-FFF2-40B4-BE49-F238E27FC236}">
                <a16:creationId xmlns:a16="http://schemas.microsoft.com/office/drawing/2014/main" id="{F663B54E-D757-8C80-D882-E798AA77C6FC}"/>
              </a:ext>
            </a:extLst>
          </p:cNvPr>
          <p:cNvSpPr/>
          <p:nvPr/>
        </p:nvSpPr>
        <p:spPr bwMode="auto">
          <a:xfrm>
            <a:off x="7526707" y="52570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35" name="Picture 34">
            <a:extLst>
              <a:ext uri="{FF2B5EF4-FFF2-40B4-BE49-F238E27FC236}">
                <a16:creationId xmlns:a16="http://schemas.microsoft.com/office/drawing/2014/main" id="{CC875417-C52A-B2B6-3AF4-2FB5052F642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rcRect/>
          <a:stretch/>
        </p:blipFill>
        <p:spPr>
          <a:xfrm>
            <a:off x="7612844" y="5342580"/>
            <a:ext cx="657934" cy="657934"/>
          </a:xfrm>
          <a:prstGeom prst="rect">
            <a:avLst/>
          </a:prstGeom>
        </p:spPr>
      </p:pic>
    </p:spTree>
    <p:extLst>
      <p:ext uri="{BB962C8B-B14F-4D97-AF65-F5344CB8AC3E}">
        <p14:creationId xmlns:p14="http://schemas.microsoft.com/office/powerpoint/2010/main" val="17935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50"/>
                            </p:stCondLst>
                            <p:childTnLst>
                              <p:par>
                                <p:cTn id="12" presetID="8" presetClass="emph" presetSubtype="0" fill="hold" grpId="1" nodeType="afterEffect">
                                  <p:stCondLst>
                                    <p:cond delay="0"/>
                                  </p:stCondLst>
                                  <p:childTnLst>
                                    <p:animRot by="2700000">
                                      <p:cBhvr>
                                        <p:cTn id="13" dur="250" fill="hold"/>
                                        <p:tgtEl>
                                          <p:spTgt spid="6"/>
                                        </p:tgtEl>
                                        <p:attrNameLst>
                                          <p:attrName>r</p:attrName>
                                        </p:attrNameLst>
                                      </p:cBhvr>
                                    </p:animRot>
                                  </p:childTnLst>
                                </p:cTn>
                              </p:par>
                            </p:childTnLst>
                          </p:cTn>
                        </p:par>
                        <p:par>
                          <p:cTn id="14" fill="hold">
                            <p:stCondLst>
                              <p:cond delay="8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par>
                                <p:cTn id="18" presetID="32" presetClass="emph" presetSubtype="0" fill="hold" nodeType="withEffect">
                                  <p:stCondLst>
                                    <p:cond delay="0"/>
                                  </p:stCondLst>
                                  <p:childTnLst>
                                    <p:animRot by="120000">
                                      <p:cBhvr>
                                        <p:cTn id="19" dur="75" fill="hold">
                                          <p:stCondLst>
                                            <p:cond delay="0"/>
                                          </p:stCondLst>
                                        </p:cTn>
                                        <p:tgtEl>
                                          <p:spTgt spid="7"/>
                                        </p:tgtEl>
                                        <p:attrNameLst>
                                          <p:attrName>r</p:attrName>
                                        </p:attrNameLst>
                                      </p:cBhvr>
                                    </p:animRot>
                                    <p:animRot by="-240000">
                                      <p:cBhvr>
                                        <p:cTn id="20" dur="150" fill="hold">
                                          <p:stCondLst>
                                            <p:cond delay="150"/>
                                          </p:stCondLst>
                                        </p:cTn>
                                        <p:tgtEl>
                                          <p:spTgt spid="7"/>
                                        </p:tgtEl>
                                        <p:attrNameLst>
                                          <p:attrName>r</p:attrName>
                                        </p:attrNameLst>
                                      </p:cBhvr>
                                    </p:animRot>
                                    <p:animRot by="240000">
                                      <p:cBhvr>
                                        <p:cTn id="21" dur="150" fill="hold">
                                          <p:stCondLst>
                                            <p:cond delay="300"/>
                                          </p:stCondLst>
                                        </p:cTn>
                                        <p:tgtEl>
                                          <p:spTgt spid="7"/>
                                        </p:tgtEl>
                                        <p:attrNameLst>
                                          <p:attrName>r</p:attrName>
                                        </p:attrNameLst>
                                      </p:cBhvr>
                                    </p:animRot>
                                    <p:animRot by="-240000">
                                      <p:cBhvr>
                                        <p:cTn id="22" dur="150" fill="hold">
                                          <p:stCondLst>
                                            <p:cond delay="450"/>
                                          </p:stCondLst>
                                        </p:cTn>
                                        <p:tgtEl>
                                          <p:spTgt spid="7"/>
                                        </p:tgtEl>
                                        <p:attrNameLst>
                                          <p:attrName>r</p:attrName>
                                        </p:attrNameLst>
                                      </p:cBhvr>
                                    </p:animRot>
                                    <p:animRot by="120000">
                                      <p:cBhvr>
                                        <p:cTn id="23" dur="150" fill="hold">
                                          <p:stCondLst>
                                            <p:cond delay="600"/>
                                          </p:stCondLst>
                                        </p:cTn>
                                        <p:tgtEl>
                                          <p:spTgt spid="7"/>
                                        </p:tgtEl>
                                        <p:attrNameLst>
                                          <p:attrName>r</p:attrName>
                                        </p:attrNameLst>
                                      </p:cBhvr>
                                    </p:animRot>
                                  </p:childTnLst>
                                </p:cTn>
                              </p:par>
                            </p:childTnLst>
                          </p:cTn>
                        </p:par>
                        <p:par>
                          <p:cTn id="24" fill="hold">
                            <p:stCondLst>
                              <p:cond delay="15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2100"/>
                            </p:stCondLst>
                            <p:childTnLst>
                              <p:par>
                                <p:cTn id="32" presetID="8" presetClass="emph" presetSubtype="0" fill="hold" grpId="1" nodeType="afterEffect">
                                  <p:stCondLst>
                                    <p:cond delay="0"/>
                                  </p:stCondLst>
                                  <p:childTnLst>
                                    <p:animRot by="2700000">
                                      <p:cBhvr>
                                        <p:cTn id="33" dur="250" fill="hold"/>
                                        <p:tgtEl>
                                          <p:spTgt spid="12"/>
                                        </p:tgtEl>
                                        <p:attrNameLst>
                                          <p:attrName>r</p:attrName>
                                        </p:attrNameLst>
                                      </p:cBhvr>
                                    </p:animRot>
                                  </p:childTnLst>
                                </p:cTn>
                              </p:par>
                            </p:childTnLst>
                          </p:cTn>
                        </p:par>
                        <p:par>
                          <p:cTn id="34" fill="hold">
                            <p:stCondLst>
                              <p:cond delay="235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32" presetClass="emph" presetSubtype="0" fill="hold" nodeType="withEffect">
                                  <p:stCondLst>
                                    <p:cond delay="0"/>
                                  </p:stCondLst>
                                  <p:childTnLst>
                                    <p:animRot by="120000">
                                      <p:cBhvr>
                                        <p:cTn id="39" dur="75" fill="hold">
                                          <p:stCondLst>
                                            <p:cond delay="0"/>
                                          </p:stCondLst>
                                        </p:cTn>
                                        <p:tgtEl>
                                          <p:spTgt spid="13"/>
                                        </p:tgtEl>
                                        <p:attrNameLst>
                                          <p:attrName>r</p:attrName>
                                        </p:attrNameLst>
                                      </p:cBhvr>
                                    </p:animRot>
                                    <p:animRot by="-240000">
                                      <p:cBhvr>
                                        <p:cTn id="40" dur="150" fill="hold">
                                          <p:stCondLst>
                                            <p:cond delay="150"/>
                                          </p:stCondLst>
                                        </p:cTn>
                                        <p:tgtEl>
                                          <p:spTgt spid="13"/>
                                        </p:tgtEl>
                                        <p:attrNameLst>
                                          <p:attrName>r</p:attrName>
                                        </p:attrNameLst>
                                      </p:cBhvr>
                                    </p:animRot>
                                    <p:animRot by="240000">
                                      <p:cBhvr>
                                        <p:cTn id="41" dur="150" fill="hold">
                                          <p:stCondLst>
                                            <p:cond delay="300"/>
                                          </p:stCondLst>
                                        </p:cTn>
                                        <p:tgtEl>
                                          <p:spTgt spid="13"/>
                                        </p:tgtEl>
                                        <p:attrNameLst>
                                          <p:attrName>r</p:attrName>
                                        </p:attrNameLst>
                                      </p:cBhvr>
                                    </p:animRot>
                                    <p:animRot by="-240000">
                                      <p:cBhvr>
                                        <p:cTn id="42" dur="150" fill="hold">
                                          <p:stCondLst>
                                            <p:cond delay="450"/>
                                          </p:stCondLst>
                                        </p:cTn>
                                        <p:tgtEl>
                                          <p:spTgt spid="13"/>
                                        </p:tgtEl>
                                        <p:attrNameLst>
                                          <p:attrName>r</p:attrName>
                                        </p:attrNameLst>
                                      </p:cBhvr>
                                    </p:animRot>
                                    <p:animRot by="120000">
                                      <p:cBhvr>
                                        <p:cTn id="43" dur="150" fill="hold">
                                          <p:stCondLst>
                                            <p:cond delay="600"/>
                                          </p:stCondLst>
                                        </p:cTn>
                                        <p:tgtEl>
                                          <p:spTgt spid="13"/>
                                        </p:tgtEl>
                                        <p:attrNameLst>
                                          <p:attrName>r</p:attrName>
                                        </p:attrNameLst>
                                      </p:cBhvr>
                                    </p:animRot>
                                  </p:childTnLst>
                                </p:cTn>
                              </p:par>
                            </p:childTnLst>
                          </p:cTn>
                        </p:par>
                        <p:par>
                          <p:cTn id="44" fill="hold">
                            <p:stCondLst>
                              <p:cond delay="31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3650"/>
                            </p:stCondLst>
                            <p:childTnLst>
                              <p:par>
                                <p:cTn id="52" presetID="8" presetClass="emph" presetSubtype="0" fill="hold" grpId="1" nodeType="afterEffect">
                                  <p:stCondLst>
                                    <p:cond delay="0"/>
                                  </p:stCondLst>
                                  <p:childTnLst>
                                    <p:animRot by="2700000">
                                      <p:cBhvr>
                                        <p:cTn id="53" dur="250" fill="hold"/>
                                        <p:tgtEl>
                                          <p:spTgt spid="18"/>
                                        </p:tgtEl>
                                        <p:attrNameLst>
                                          <p:attrName>r</p:attrName>
                                        </p:attrNameLst>
                                      </p:cBhvr>
                                    </p:animRot>
                                  </p:childTnLst>
                                </p:cTn>
                              </p:par>
                            </p:childTnLst>
                          </p:cTn>
                        </p:par>
                        <p:par>
                          <p:cTn id="54" fill="hold">
                            <p:stCondLst>
                              <p:cond delay="39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50"/>
                                        <p:tgtEl>
                                          <p:spTgt spid="14"/>
                                        </p:tgtEl>
                                      </p:cBhvr>
                                    </p:animEffect>
                                  </p:childTnLst>
                                </p:cTn>
                              </p:par>
                              <p:par>
                                <p:cTn id="58" presetID="32" presetClass="emph" presetSubtype="0" fill="hold" nodeType="withEffect">
                                  <p:stCondLst>
                                    <p:cond delay="0"/>
                                  </p:stCondLst>
                                  <p:childTnLst>
                                    <p:animRot by="120000">
                                      <p:cBhvr>
                                        <p:cTn id="59" dur="75" fill="hold">
                                          <p:stCondLst>
                                            <p:cond delay="0"/>
                                          </p:stCondLst>
                                        </p:cTn>
                                        <p:tgtEl>
                                          <p:spTgt spid="19"/>
                                        </p:tgtEl>
                                        <p:attrNameLst>
                                          <p:attrName>r</p:attrName>
                                        </p:attrNameLst>
                                      </p:cBhvr>
                                    </p:animRot>
                                    <p:animRot by="-240000">
                                      <p:cBhvr>
                                        <p:cTn id="60" dur="150" fill="hold">
                                          <p:stCondLst>
                                            <p:cond delay="150"/>
                                          </p:stCondLst>
                                        </p:cTn>
                                        <p:tgtEl>
                                          <p:spTgt spid="19"/>
                                        </p:tgtEl>
                                        <p:attrNameLst>
                                          <p:attrName>r</p:attrName>
                                        </p:attrNameLst>
                                      </p:cBhvr>
                                    </p:animRot>
                                    <p:animRot by="240000">
                                      <p:cBhvr>
                                        <p:cTn id="61" dur="150" fill="hold">
                                          <p:stCondLst>
                                            <p:cond delay="300"/>
                                          </p:stCondLst>
                                        </p:cTn>
                                        <p:tgtEl>
                                          <p:spTgt spid="19"/>
                                        </p:tgtEl>
                                        <p:attrNameLst>
                                          <p:attrName>r</p:attrName>
                                        </p:attrNameLst>
                                      </p:cBhvr>
                                    </p:animRot>
                                    <p:animRot by="-240000">
                                      <p:cBhvr>
                                        <p:cTn id="62" dur="150" fill="hold">
                                          <p:stCondLst>
                                            <p:cond delay="450"/>
                                          </p:stCondLst>
                                        </p:cTn>
                                        <p:tgtEl>
                                          <p:spTgt spid="19"/>
                                        </p:tgtEl>
                                        <p:attrNameLst>
                                          <p:attrName>r</p:attrName>
                                        </p:attrNameLst>
                                      </p:cBhvr>
                                    </p:animRot>
                                    <p:animRot by="120000">
                                      <p:cBhvr>
                                        <p:cTn id="63" dur="150" fill="hold">
                                          <p:stCondLst>
                                            <p:cond delay="600"/>
                                          </p:stCondLst>
                                        </p:cTn>
                                        <p:tgtEl>
                                          <p:spTgt spid="19"/>
                                        </p:tgtEl>
                                        <p:attrNameLst>
                                          <p:attrName>r</p:attrName>
                                        </p:attrNameLst>
                                      </p:cBhvr>
                                    </p:animRot>
                                  </p:childTnLst>
                                </p:cTn>
                              </p:par>
                            </p:childTnLst>
                          </p:cTn>
                        </p:par>
                        <p:par>
                          <p:cTn id="64" fill="hold">
                            <p:stCondLst>
                              <p:cond delay="4650"/>
                            </p:stCondLst>
                            <p:childTnLst>
                              <p:par>
                                <p:cTn id="65" presetID="10"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200"/>
                            </p:stCondLst>
                            <p:childTnLst>
                              <p:par>
                                <p:cTn id="72" presetID="8" presetClass="emph" presetSubtype="0" fill="hold" grpId="1" nodeType="afterEffect">
                                  <p:stCondLst>
                                    <p:cond delay="0"/>
                                  </p:stCondLst>
                                  <p:childTnLst>
                                    <p:animRot by="2700000">
                                      <p:cBhvr>
                                        <p:cTn id="73" dur="250" fill="hold"/>
                                        <p:tgtEl>
                                          <p:spTgt spid="24"/>
                                        </p:tgtEl>
                                        <p:attrNameLst>
                                          <p:attrName>r</p:attrName>
                                        </p:attrNameLst>
                                      </p:cBhvr>
                                    </p:animRot>
                                  </p:childTnLst>
                                </p:cTn>
                              </p:par>
                            </p:childTnLst>
                          </p:cTn>
                        </p:par>
                        <p:par>
                          <p:cTn id="74" fill="hold">
                            <p:stCondLst>
                              <p:cond delay="5450"/>
                            </p:stCondLst>
                            <p:childTnLst>
                              <p:par>
                                <p:cTn id="75" presetID="10" presetClass="entr" presetSubtype="0"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250"/>
                                        <p:tgtEl>
                                          <p:spTgt spid="20"/>
                                        </p:tgtEl>
                                      </p:cBhvr>
                                    </p:animEffect>
                                  </p:childTnLst>
                                </p:cTn>
                              </p:par>
                              <p:par>
                                <p:cTn id="78" presetID="32" presetClass="emph" presetSubtype="0" fill="hold" nodeType="withEffect">
                                  <p:stCondLst>
                                    <p:cond delay="0"/>
                                  </p:stCondLst>
                                  <p:childTnLst>
                                    <p:animRot by="120000">
                                      <p:cBhvr>
                                        <p:cTn id="79" dur="75" fill="hold">
                                          <p:stCondLst>
                                            <p:cond delay="0"/>
                                          </p:stCondLst>
                                        </p:cTn>
                                        <p:tgtEl>
                                          <p:spTgt spid="25"/>
                                        </p:tgtEl>
                                        <p:attrNameLst>
                                          <p:attrName>r</p:attrName>
                                        </p:attrNameLst>
                                      </p:cBhvr>
                                    </p:animRot>
                                    <p:animRot by="-240000">
                                      <p:cBhvr>
                                        <p:cTn id="80" dur="150" fill="hold">
                                          <p:stCondLst>
                                            <p:cond delay="150"/>
                                          </p:stCondLst>
                                        </p:cTn>
                                        <p:tgtEl>
                                          <p:spTgt spid="25"/>
                                        </p:tgtEl>
                                        <p:attrNameLst>
                                          <p:attrName>r</p:attrName>
                                        </p:attrNameLst>
                                      </p:cBhvr>
                                    </p:animRot>
                                    <p:animRot by="240000">
                                      <p:cBhvr>
                                        <p:cTn id="81" dur="150" fill="hold">
                                          <p:stCondLst>
                                            <p:cond delay="300"/>
                                          </p:stCondLst>
                                        </p:cTn>
                                        <p:tgtEl>
                                          <p:spTgt spid="25"/>
                                        </p:tgtEl>
                                        <p:attrNameLst>
                                          <p:attrName>r</p:attrName>
                                        </p:attrNameLst>
                                      </p:cBhvr>
                                    </p:animRot>
                                    <p:animRot by="-240000">
                                      <p:cBhvr>
                                        <p:cTn id="82" dur="150" fill="hold">
                                          <p:stCondLst>
                                            <p:cond delay="450"/>
                                          </p:stCondLst>
                                        </p:cTn>
                                        <p:tgtEl>
                                          <p:spTgt spid="25"/>
                                        </p:tgtEl>
                                        <p:attrNameLst>
                                          <p:attrName>r</p:attrName>
                                        </p:attrNameLst>
                                      </p:cBhvr>
                                    </p:animRot>
                                    <p:animRot by="120000">
                                      <p:cBhvr>
                                        <p:cTn id="83" dur="150" fill="hold">
                                          <p:stCondLst>
                                            <p:cond delay="600"/>
                                          </p:stCondLst>
                                        </p:cTn>
                                        <p:tgtEl>
                                          <p:spTgt spid="25"/>
                                        </p:tgtEl>
                                        <p:attrNameLst>
                                          <p:attrName>r</p:attrName>
                                        </p:attrNameLst>
                                      </p:cBhvr>
                                    </p:animRot>
                                  </p:childTnLst>
                                </p:cTn>
                              </p:par>
                            </p:childTnLst>
                          </p:cTn>
                        </p:par>
                        <p:par>
                          <p:cTn id="84" fill="hold">
                            <p:stCondLst>
                              <p:cond delay="6200"/>
                            </p:stCondLst>
                            <p:childTnLst>
                              <p:par>
                                <p:cTn id="85" presetID="10"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nodeType="withEffect">
                                  <p:stCondLst>
                                    <p:cond delay="5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par>
                          <p:cTn id="91" fill="hold">
                            <p:stCondLst>
                              <p:cond delay="6750"/>
                            </p:stCondLst>
                            <p:childTnLst>
                              <p:par>
                                <p:cTn id="92" presetID="8" presetClass="emph" presetSubtype="0" fill="hold" grpId="1" nodeType="afterEffect">
                                  <p:stCondLst>
                                    <p:cond delay="0"/>
                                  </p:stCondLst>
                                  <p:childTnLst>
                                    <p:animRot by="2700000">
                                      <p:cBhvr>
                                        <p:cTn id="93" dur="250" fill="hold"/>
                                        <p:tgtEl>
                                          <p:spTgt spid="34"/>
                                        </p:tgtEl>
                                        <p:attrNameLst>
                                          <p:attrName>r</p:attrName>
                                        </p:attrNameLst>
                                      </p:cBhvr>
                                    </p:animRot>
                                  </p:childTnLst>
                                </p:cTn>
                              </p:par>
                            </p:childTnLst>
                          </p:cTn>
                        </p:par>
                        <p:par>
                          <p:cTn id="94" fill="hold">
                            <p:stCondLst>
                              <p:cond delay="7000"/>
                            </p:stCondLst>
                            <p:childTnLst>
                              <p:par>
                                <p:cTn id="95" presetID="10" presetClass="entr" presetSubtype="0" fill="hold"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250"/>
                                        <p:tgtEl>
                                          <p:spTgt spid="26"/>
                                        </p:tgtEl>
                                      </p:cBhvr>
                                    </p:animEffect>
                                  </p:childTnLst>
                                </p:cTn>
                              </p:par>
                              <p:par>
                                <p:cTn id="98" presetID="32" presetClass="emph" presetSubtype="0" fill="hold" nodeType="withEffect">
                                  <p:stCondLst>
                                    <p:cond delay="0"/>
                                  </p:stCondLst>
                                  <p:childTnLst>
                                    <p:animRot by="120000">
                                      <p:cBhvr>
                                        <p:cTn id="99" dur="75" fill="hold">
                                          <p:stCondLst>
                                            <p:cond delay="0"/>
                                          </p:stCondLst>
                                        </p:cTn>
                                        <p:tgtEl>
                                          <p:spTgt spid="35"/>
                                        </p:tgtEl>
                                        <p:attrNameLst>
                                          <p:attrName>r</p:attrName>
                                        </p:attrNameLst>
                                      </p:cBhvr>
                                    </p:animRot>
                                    <p:animRot by="-240000">
                                      <p:cBhvr>
                                        <p:cTn id="100" dur="150" fill="hold">
                                          <p:stCondLst>
                                            <p:cond delay="150"/>
                                          </p:stCondLst>
                                        </p:cTn>
                                        <p:tgtEl>
                                          <p:spTgt spid="35"/>
                                        </p:tgtEl>
                                        <p:attrNameLst>
                                          <p:attrName>r</p:attrName>
                                        </p:attrNameLst>
                                      </p:cBhvr>
                                    </p:animRot>
                                    <p:animRot by="240000">
                                      <p:cBhvr>
                                        <p:cTn id="101" dur="150" fill="hold">
                                          <p:stCondLst>
                                            <p:cond delay="300"/>
                                          </p:stCondLst>
                                        </p:cTn>
                                        <p:tgtEl>
                                          <p:spTgt spid="35"/>
                                        </p:tgtEl>
                                        <p:attrNameLst>
                                          <p:attrName>r</p:attrName>
                                        </p:attrNameLst>
                                      </p:cBhvr>
                                    </p:animRot>
                                    <p:animRot by="-240000">
                                      <p:cBhvr>
                                        <p:cTn id="102" dur="150" fill="hold">
                                          <p:stCondLst>
                                            <p:cond delay="450"/>
                                          </p:stCondLst>
                                        </p:cTn>
                                        <p:tgtEl>
                                          <p:spTgt spid="35"/>
                                        </p:tgtEl>
                                        <p:attrNameLst>
                                          <p:attrName>r</p:attrName>
                                        </p:attrNameLst>
                                      </p:cBhvr>
                                    </p:animRot>
                                    <p:animRot by="120000">
                                      <p:cBhvr>
                                        <p:cTn id="103" dur="150" fill="hold">
                                          <p:stCondLst>
                                            <p:cond delay="600"/>
                                          </p:stCondLst>
                                        </p:cTn>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12" grpId="1" animBg="1"/>
      <p:bldP spid="18" grpId="0" animBg="1"/>
      <p:bldP spid="18" grpId="1" animBg="1"/>
      <p:bldP spid="24" grpId="0" animBg="1"/>
      <p:bldP spid="24" grpId="1" animBg="1"/>
      <p:bldP spid="34" grpId="0" animBg="1"/>
      <p:bldP spid="3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03C94-86F5-22CA-7B03-06CED86DD298}"/>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9E186F09-27C9-C289-EB50-54E51B82D09B}"/>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035EA274-BC5D-0EC2-1F73-78E8BEF44C25}"/>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905D19F9-D1A7-FAD3-8F88-E9AE5FE7166D}"/>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6F273618-3E67-D436-F354-3E59D213A3F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Project Resources</a:t>
            </a:r>
          </a:p>
        </p:txBody>
      </p:sp>
      <p:sp>
        <p:nvSpPr>
          <p:cNvPr id="37" name="Text 6">
            <a:extLst>
              <a:ext uri="{FF2B5EF4-FFF2-40B4-BE49-F238E27FC236}">
                <a16:creationId xmlns:a16="http://schemas.microsoft.com/office/drawing/2014/main" id="{9D79DB50-8F7C-3C5F-0CCB-B2EC79433058}"/>
              </a:ext>
            </a:extLst>
          </p:cNvPr>
          <p:cNvSpPr/>
          <p:nvPr/>
        </p:nvSpPr>
        <p:spPr>
          <a:xfrm>
            <a:off x="1129665" y="3213914"/>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err="1">
                <a:solidFill>
                  <a:srgbClr val="0A7E42"/>
                </a:solidFill>
                <a:latin typeface="Unbounded" pitchFamily="34" charset="0"/>
              </a:rPr>
              <a:t>BreaKHis</a:t>
            </a:r>
            <a:r>
              <a:rPr lang="en-US" sz="2000" dirty="0">
                <a:solidFill>
                  <a:srgbClr val="0A7E42"/>
                </a:solidFill>
                <a:latin typeface="Unbounded" pitchFamily="34" charset="0"/>
              </a:rPr>
              <a:t> Dataset</a:t>
            </a:r>
          </a:p>
        </p:txBody>
      </p:sp>
      <p:sp>
        <p:nvSpPr>
          <p:cNvPr id="38" name="Text 7">
            <a:extLst>
              <a:ext uri="{FF2B5EF4-FFF2-40B4-BE49-F238E27FC236}">
                <a16:creationId xmlns:a16="http://schemas.microsoft.com/office/drawing/2014/main" id="{879480E1-AA04-67D3-4481-6D7335F7FE57}"/>
              </a:ext>
            </a:extLst>
          </p:cNvPr>
          <p:cNvSpPr/>
          <p:nvPr/>
        </p:nvSpPr>
        <p:spPr>
          <a:xfrm>
            <a:off x="1129665" y="3680639"/>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rPr>
              <a:t>Project Report</a:t>
            </a:r>
          </a:p>
        </p:txBody>
      </p:sp>
      <p:sp>
        <p:nvSpPr>
          <p:cNvPr id="39" name="Text 8">
            <a:extLst>
              <a:ext uri="{FF2B5EF4-FFF2-40B4-BE49-F238E27FC236}">
                <a16:creationId xmlns:a16="http://schemas.microsoft.com/office/drawing/2014/main" id="{84F83594-0367-03C2-BAB2-2FF9E1653D89}"/>
              </a:ext>
            </a:extLst>
          </p:cNvPr>
          <p:cNvSpPr/>
          <p:nvPr/>
        </p:nvSpPr>
        <p:spPr>
          <a:xfrm>
            <a:off x="1129665" y="4147364"/>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rPr>
              <a:t>Reference Paper</a:t>
            </a:r>
          </a:p>
        </p:txBody>
      </p:sp>
      <p:sp>
        <p:nvSpPr>
          <p:cNvPr id="40" name="Text 9">
            <a:extLst>
              <a:ext uri="{FF2B5EF4-FFF2-40B4-BE49-F238E27FC236}">
                <a16:creationId xmlns:a16="http://schemas.microsoft.com/office/drawing/2014/main" id="{01C8FFF4-5F5E-3F50-0990-76CAD60B48A0}"/>
              </a:ext>
            </a:extLst>
          </p:cNvPr>
          <p:cNvSpPr/>
          <p:nvPr/>
        </p:nvSpPr>
        <p:spPr>
          <a:xfrm>
            <a:off x="1129665" y="4614089"/>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rPr>
              <a:t>GitHub Repository</a:t>
            </a:r>
          </a:p>
        </p:txBody>
      </p:sp>
      <p:sp>
        <p:nvSpPr>
          <p:cNvPr id="41" name="Text 10">
            <a:extLst>
              <a:ext uri="{FF2B5EF4-FFF2-40B4-BE49-F238E27FC236}">
                <a16:creationId xmlns:a16="http://schemas.microsoft.com/office/drawing/2014/main" id="{47C41ECC-91F5-571D-D164-B4678EE72188}"/>
              </a:ext>
            </a:extLst>
          </p:cNvPr>
          <p:cNvSpPr/>
          <p:nvPr/>
        </p:nvSpPr>
        <p:spPr>
          <a:xfrm>
            <a:off x="1129665" y="5080814"/>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rPr>
              <a:t>Trained Models</a:t>
            </a:r>
          </a:p>
        </p:txBody>
      </p:sp>
    </p:spTree>
    <p:extLst>
      <p:ext uri="{BB962C8B-B14F-4D97-AF65-F5344CB8AC3E}">
        <p14:creationId xmlns:p14="http://schemas.microsoft.com/office/powerpoint/2010/main" val="72299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B3258-1C5E-68D9-2EA1-2772C76A3491}"/>
              </a:ext>
            </a:extLst>
          </p:cNvPr>
          <p:cNvSpPr/>
          <p:nvPr/>
        </p:nvSpPr>
        <p:spPr bwMode="auto">
          <a:xfrm>
            <a:off x="1415117" y="2217270"/>
            <a:ext cx="933158" cy="467071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defRPr/>
            </a:pPr>
            <a:endParaRPr lang="en-US" sz="1680" cap="all" dirty="0">
              <a:solidFill>
                <a:srgbClr val="4D4D4D"/>
              </a:solidFill>
              <a:latin typeface="Cabin" panose="020B0604020202020204" charset="0"/>
              <a:cs typeface="SABIC Typeface Text Light"/>
            </a:endParaRPr>
          </a:p>
        </p:txBody>
      </p:sp>
      <p:sp>
        <p:nvSpPr>
          <p:cNvPr id="9" name="Rectangle 8">
            <a:extLst>
              <a:ext uri="{FF2B5EF4-FFF2-40B4-BE49-F238E27FC236}">
                <a16:creationId xmlns:a16="http://schemas.microsoft.com/office/drawing/2014/main" id="{2B2813DC-D320-E90E-6995-80F837C112F8}"/>
              </a:ext>
            </a:extLst>
          </p:cNvPr>
          <p:cNvSpPr/>
          <p:nvPr/>
        </p:nvSpPr>
        <p:spPr bwMode="auto">
          <a:xfrm>
            <a:off x="1966834" y="3143493"/>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fontAlgn="ctr"/>
            <a:r>
              <a:rPr lang="en-US" sz="1600" dirty="0">
                <a:solidFill>
                  <a:srgbClr val="4D4D4D"/>
                </a:solidFill>
                <a:latin typeface="Cabin" panose="020B0604020202020204" charset="0"/>
                <a:cs typeface="SABIC Typeface Text Light"/>
              </a:rPr>
              <a:t>Current DL Models For Breast Cancer &amp; Their Limitations</a:t>
            </a:r>
          </a:p>
        </p:txBody>
      </p:sp>
      <p:sp>
        <p:nvSpPr>
          <p:cNvPr id="10" name="Rectangle 9">
            <a:extLst>
              <a:ext uri="{FF2B5EF4-FFF2-40B4-BE49-F238E27FC236}">
                <a16:creationId xmlns:a16="http://schemas.microsoft.com/office/drawing/2014/main" id="{A1B1BE15-6957-DB46-F8FB-C21B45636C09}"/>
              </a:ext>
            </a:extLst>
          </p:cNvPr>
          <p:cNvSpPr/>
          <p:nvPr/>
        </p:nvSpPr>
        <p:spPr bwMode="auto">
          <a:xfrm>
            <a:off x="11661641" y="3127769"/>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12" name="Rectangle 11">
            <a:extLst>
              <a:ext uri="{FF2B5EF4-FFF2-40B4-BE49-F238E27FC236}">
                <a16:creationId xmlns:a16="http://schemas.microsoft.com/office/drawing/2014/main" id="{3A3C1F6F-4406-7FF8-5146-147D303F19D8}"/>
              </a:ext>
            </a:extLst>
          </p:cNvPr>
          <p:cNvSpPr/>
          <p:nvPr/>
        </p:nvSpPr>
        <p:spPr bwMode="auto">
          <a:xfrm>
            <a:off x="923488" y="3145343"/>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2</a:t>
            </a:r>
          </a:p>
        </p:txBody>
      </p:sp>
      <p:sp>
        <p:nvSpPr>
          <p:cNvPr id="14" name="Rectangle 13">
            <a:extLst>
              <a:ext uri="{FF2B5EF4-FFF2-40B4-BE49-F238E27FC236}">
                <a16:creationId xmlns:a16="http://schemas.microsoft.com/office/drawing/2014/main" id="{BBE45B1E-5B6A-D18B-B408-44140F27A354}"/>
              </a:ext>
            </a:extLst>
          </p:cNvPr>
          <p:cNvSpPr/>
          <p:nvPr/>
        </p:nvSpPr>
        <p:spPr bwMode="auto">
          <a:xfrm>
            <a:off x="1956728" y="2456721"/>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a:r>
              <a:rPr lang="en-US" sz="1600" dirty="0">
                <a:solidFill>
                  <a:srgbClr val="4D4D4D"/>
                </a:solidFill>
                <a:latin typeface="Cabin" panose="020B0604020202020204" charset="0"/>
                <a:cs typeface="SABIC Typeface Text Light"/>
              </a:rPr>
              <a:t>Intro - Breast Cancer  </a:t>
            </a:r>
          </a:p>
        </p:txBody>
      </p:sp>
      <p:sp>
        <p:nvSpPr>
          <p:cNvPr id="15" name="Rectangle 14">
            <a:extLst>
              <a:ext uri="{FF2B5EF4-FFF2-40B4-BE49-F238E27FC236}">
                <a16:creationId xmlns:a16="http://schemas.microsoft.com/office/drawing/2014/main" id="{73CFA2FD-FD07-C4F3-FC8A-6C9C3C870041}"/>
              </a:ext>
            </a:extLst>
          </p:cNvPr>
          <p:cNvSpPr/>
          <p:nvPr/>
        </p:nvSpPr>
        <p:spPr bwMode="auto">
          <a:xfrm>
            <a:off x="11651535" y="2440997"/>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17" name="Rectangle 16">
            <a:extLst>
              <a:ext uri="{FF2B5EF4-FFF2-40B4-BE49-F238E27FC236}">
                <a16:creationId xmlns:a16="http://schemas.microsoft.com/office/drawing/2014/main" id="{B7AF5E67-7602-AE6F-5183-3875E10A2683}"/>
              </a:ext>
            </a:extLst>
          </p:cNvPr>
          <p:cNvSpPr/>
          <p:nvPr/>
        </p:nvSpPr>
        <p:spPr bwMode="auto">
          <a:xfrm>
            <a:off x="913382" y="2458571"/>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1</a:t>
            </a:r>
          </a:p>
        </p:txBody>
      </p:sp>
      <p:sp>
        <p:nvSpPr>
          <p:cNvPr id="19" name="Rectangle 18">
            <a:extLst>
              <a:ext uri="{FF2B5EF4-FFF2-40B4-BE49-F238E27FC236}">
                <a16:creationId xmlns:a16="http://schemas.microsoft.com/office/drawing/2014/main" id="{59F89220-C0B8-F80E-A062-51B664405AC9}"/>
              </a:ext>
            </a:extLst>
          </p:cNvPr>
          <p:cNvSpPr/>
          <p:nvPr/>
        </p:nvSpPr>
        <p:spPr bwMode="auto">
          <a:xfrm>
            <a:off x="1966834" y="3862305"/>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fontAlgn="ctr"/>
            <a:r>
              <a:rPr lang="en-US" sz="1600" dirty="0">
                <a:solidFill>
                  <a:srgbClr val="4D4D4D"/>
                </a:solidFill>
                <a:latin typeface="Cabin" panose="020B0604020202020204" charset="0"/>
                <a:cs typeface="SABIC Typeface Text Light"/>
              </a:rPr>
              <a:t>Proposed Enhancements</a:t>
            </a:r>
          </a:p>
        </p:txBody>
      </p:sp>
      <p:sp>
        <p:nvSpPr>
          <p:cNvPr id="20" name="Rectangle 19">
            <a:extLst>
              <a:ext uri="{FF2B5EF4-FFF2-40B4-BE49-F238E27FC236}">
                <a16:creationId xmlns:a16="http://schemas.microsoft.com/office/drawing/2014/main" id="{CACEF526-BA19-6133-4774-55D9C5C7B271}"/>
              </a:ext>
            </a:extLst>
          </p:cNvPr>
          <p:cNvSpPr/>
          <p:nvPr/>
        </p:nvSpPr>
        <p:spPr bwMode="auto">
          <a:xfrm>
            <a:off x="11661641" y="3846581"/>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4 Min</a:t>
            </a:r>
          </a:p>
        </p:txBody>
      </p:sp>
      <p:sp>
        <p:nvSpPr>
          <p:cNvPr id="22" name="Rectangle 21">
            <a:extLst>
              <a:ext uri="{FF2B5EF4-FFF2-40B4-BE49-F238E27FC236}">
                <a16:creationId xmlns:a16="http://schemas.microsoft.com/office/drawing/2014/main" id="{CB1ACA96-75DE-086F-0107-BA9848BB02CB}"/>
              </a:ext>
            </a:extLst>
          </p:cNvPr>
          <p:cNvSpPr/>
          <p:nvPr/>
        </p:nvSpPr>
        <p:spPr bwMode="auto">
          <a:xfrm>
            <a:off x="923488" y="3864155"/>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3</a:t>
            </a:r>
          </a:p>
        </p:txBody>
      </p:sp>
      <p:sp>
        <p:nvSpPr>
          <p:cNvPr id="24" name="Rectangle 23">
            <a:extLst>
              <a:ext uri="{FF2B5EF4-FFF2-40B4-BE49-F238E27FC236}">
                <a16:creationId xmlns:a16="http://schemas.microsoft.com/office/drawing/2014/main" id="{16F53E77-162F-06E0-6C96-0FB78290ABC8}"/>
              </a:ext>
            </a:extLst>
          </p:cNvPr>
          <p:cNvSpPr/>
          <p:nvPr/>
        </p:nvSpPr>
        <p:spPr bwMode="auto">
          <a:xfrm>
            <a:off x="1966834" y="4565207"/>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393109">
              <a:defRPr/>
            </a:pPr>
            <a:r>
              <a:rPr lang="en-US" sz="1600" dirty="0">
                <a:solidFill>
                  <a:srgbClr val="4D4D4D"/>
                </a:solidFill>
                <a:latin typeface="Cabin" panose="020B0604020202020204" charset="0"/>
                <a:cs typeface="SABIC Typeface Text Light"/>
              </a:rPr>
              <a:t>Results &amp; Observations</a:t>
            </a:r>
          </a:p>
        </p:txBody>
      </p:sp>
      <p:sp>
        <p:nvSpPr>
          <p:cNvPr id="25" name="Rectangle 24">
            <a:extLst>
              <a:ext uri="{FF2B5EF4-FFF2-40B4-BE49-F238E27FC236}">
                <a16:creationId xmlns:a16="http://schemas.microsoft.com/office/drawing/2014/main" id="{96C8328A-66CB-1675-2BB0-0100183283C8}"/>
              </a:ext>
            </a:extLst>
          </p:cNvPr>
          <p:cNvSpPr/>
          <p:nvPr/>
        </p:nvSpPr>
        <p:spPr bwMode="auto">
          <a:xfrm>
            <a:off x="11661641" y="4549483"/>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2 Min</a:t>
            </a:r>
          </a:p>
        </p:txBody>
      </p:sp>
      <p:sp>
        <p:nvSpPr>
          <p:cNvPr id="27" name="Rectangle 26">
            <a:extLst>
              <a:ext uri="{FF2B5EF4-FFF2-40B4-BE49-F238E27FC236}">
                <a16:creationId xmlns:a16="http://schemas.microsoft.com/office/drawing/2014/main" id="{C0C6360C-0ED1-2074-D54C-9BAFE9C9E6CD}"/>
              </a:ext>
            </a:extLst>
          </p:cNvPr>
          <p:cNvSpPr/>
          <p:nvPr/>
        </p:nvSpPr>
        <p:spPr bwMode="auto">
          <a:xfrm>
            <a:off x="923488" y="4567057"/>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4</a:t>
            </a:r>
          </a:p>
        </p:txBody>
      </p:sp>
      <p:pic>
        <p:nvPicPr>
          <p:cNvPr id="28" name="Picture 27" descr="A green and white logo&#10;&#10;AI-generated content may be incorrect.">
            <a:extLst>
              <a:ext uri="{FF2B5EF4-FFF2-40B4-BE49-F238E27FC236}">
                <a16:creationId xmlns:a16="http://schemas.microsoft.com/office/drawing/2014/main" id="{39A37D53-03EC-0943-002F-E6FFCB674EB0}"/>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CB26A21E-C053-5762-2E84-BB289BB540A1}"/>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18AE2416-EAA0-758A-4482-1E940885E0D9}"/>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21DF4516-9A58-EF1C-B90D-1B8228BAFFBA}"/>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AGENDA</a:t>
            </a:r>
          </a:p>
        </p:txBody>
      </p:sp>
      <p:sp>
        <p:nvSpPr>
          <p:cNvPr id="34" name="Rectangle 33">
            <a:extLst>
              <a:ext uri="{FF2B5EF4-FFF2-40B4-BE49-F238E27FC236}">
                <a16:creationId xmlns:a16="http://schemas.microsoft.com/office/drawing/2014/main" id="{03BC06D7-1825-FC83-9158-1A578B97341E}"/>
              </a:ext>
            </a:extLst>
          </p:cNvPr>
          <p:cNvSpPr/>
          <p:nvPr/>
        </p:nvSpPr>
        <p:spPr bwMode="auto">
          <a:xfrm>
            <a:off x="1966834" y="5310301"/>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393109">
              <a:defRPr/>
            </a:pPr>
            <a:r>
              <a:rPr lang="en-US" sz="1600" dirty="0">
                <a:solidFill>
                  <a:srgbClr val="4D4D4D"/>
                </a:solidFill>
                <a:latin typeface="Cabin" panose="020B0604020202020204" charset="0"/>
                <a:cs typeface="SABIC Typeface Text Light"/>
              </a:rPr>
              <a:t>Future Work</a:t>
            </a:r>
          </a:p>
        </p:txBody>
      </p:sp>
      <p:sp>
        <p:nvSpPr>
          <p:cNvPr id="35" name="Rectangle 34">
            <a:extLst>
              <a:ext uri="{FF2B5EF4-FFF2-40B4-BE49-F238E27FC236}">
                <a16:creationId xmlns:a16="http://schemas.microsoft.com/office/drawing/2014/main" id="{D8B233B0-FB51-4701-129C-5C29A09E87AC}"/>
              </a:ext>
            </a:extLst>
          </p:cNvPr>
          <p:cNvSpPr/>
          <p:nvPr/>
        </p:nvSpPr>
        <p:spPr bwMode="auto">
          <a:xfrm>
            <a:off x="11661641" y="5294577"/>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36" name="Rectangle 35">
            <a:extLst>
              <a:ext uri="{FF2B5EF4-FFF2-40B4-BE49-F238E27FC236}">
                <a16:creationId xmlns:a16="http://schemas.microsoft.com/office/drawing/2014/main" id="{D874D02A-737B-D723-427D-1A47081DBC1A}"/>
              </a:ext>
            </a:extLst>
          </p:cNvPr>
          <p:cNvSpPr/>
          <p:nvPr/>
        </p:nvSpPr>
        <p:spPr bwMode="auto">
          <a:xfrm>
            <a:off x="923488" y="5312151"/>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5</a:t>
            </a:r>
          </a:p>
        </p:txBody>
      </p:sp>
      <p:sp>
        <p:nvSpPr>
          <p:cNvPr id="37" name="Rectangle 36">
            <a:extLst>
              <a:ext uri="{FF2B5EF4-FFF2-40B4-BE49-F238E27FC236}">
                <a16:creationId xmlns:a16="http://schemas.microsoft.com/office/drawing/2014/main" id="{69B487EC-E2AD-F306-8A64-198EDFAE3019}"/>
              </a:ext>
            </a:extLst>
          </p:cNvPr>
          <p:cNvSpPr/>
          <p:nvPr/>
        </p:nvSpPr>
        <p:spPr bwMode="auto">
          <a:xfrm>
            <a:off x="1966834" y="6084826"/>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393109">
              <a:defRPr/>
            </a:pPr>
            <a:r>
              <a:rPr lang="en-US" sz="1600" dirty="0">
                <a:solidFill>
                  <a:srgbClr val="4D4D4D"/>
                </a:solidFill>
                <a:latin typeface="Cabin" panose="020B0604020202020204" charset="0"/>
                <a:cs typeface="SABIC Typeface Text Light"/>
              </a:rPr>
              <a:t>What I Learned</a:t>
            </a:r>
          </a:p>
        </p:txBody>
      </p:sp>
      <p:sp>
        <p:nvSpPr>
          <p:cNvPr id="38" name="Rectangle 37">
            <a:extLst>
              <a:ext uri="{FF2B5EF4-FFF2-40B4-BE49-F238E27FC236}">
                <a16:creationId xmlns:a16="http://schemas.microsoft.com/office/drawing/2014/main" id="{131B535D-381B-EAEC-9BB4-06CBB3551E95}"/>
              </a:ext>
            </a:extLst>
          </p:cNvPr>
          <p:cNvSpPr/>
          <p:nvPr/>
        </p:nvSpPr>
        <p:spPr bwMode="auto">
          <a:xfrm>
            <a:off x="11661641" y="6069102"/>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39" name="Rectangle 38">
            <a:extLst>
              <a:ext uri="{FF2B5EF4-FFF2-40B4-BE49-F238E27FC236}">
                <a16:creationId xmlns:a16="http://schemas.microsoft.com/office/drawing/2014/main" id="{FBA3A08A-5C14-65CA-8117-CCAD7048D225}"/>
              </a:ext>
            </a:extLst>
          </p:cNvPr>
          <p:cNvSpPr/>
          <p:nvPr/>
        </p:nvSpPr>
        <p:spPr bwMode="auto">
          <a:xfrm>
            <a:off x="923488" y="6086676"/>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6</a:t>
            </a:r>
          </a:p>
        </p:txBody>
      </p:sp>
    </p:spTree>
    <p:extLst>
      <p:ext uri="{BB962C8B-B14F-4D97-AF65-F5344CB8AC3E}">
        <p14:creationId xmlns:p14="http://schemas.microsoft.com/office/powerpoint/2010/main" val="194823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A03A-1ED4-EFF8-B109-9461BAB75319}"/>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ADBA7DE1-A317-E43F-25E4-32B09E276615}"/>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4F7ECE84-9C7C-F562-D226-4AF83F20EDCC}"/>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69EBC75B-BB29-8332-AA90-36C910676FAE}"/>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F6638B5E-C25E-6526-CA49-9575EC1725EB}"/>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Intro - Breast Cancer</a:t>
            </a:r>
          </a:p>
        </p:txBody>
      </p:sp>
      <p:sp>
        <p:nvSpPr>
          <p:cNvPr id="3" name="Text 1">
            <a:extLst>
              <a:ext uri="{FF2B5EF4-FFF2-40B4-BE49-F238E27FC236}">
                <a16:creationId xmlns:a16="http://schemas.microsoft.com/office/drawing/2014/main" id="{239F2FCD-2C7E-7F41-5DD0-7ADAD8F9F8DE}"/>
              </a:ext>
            </a:extLst>
          </p:cNvPr>
          <p:cNvSpPr/>
          <p:nvPr/>
        </p:nvSpPr>
        <p:spPr>
          <a:xfrm>
            <a:off x="5020912" y="1960986"/>
            <a:ext cx="8978462" cy="1532096"/>
          </a:xfrm>
          <a:prstGeom prst="rect">
            <a:avLst/>
          </a:prstGeom>
          <a:noFill/>
          <a:ln/>
        </p:spPr>
        <p:txBody>
          <a:bodyPr wrap="square" lIns="0" tIns="0" rIns="0" bIns="0" rtlCol="0" anchor="t"/>
          <a:lstStyle/>
          <a:p>
            <a:pPr marL="0" indent="0" algn="just">
              <a:lnSpc>
                <a:spcPts val="3000"/>
              </a:lnSpc>
              <a:buNone/>
            </a:pPr>
            <a:r>
              <a:rPr lang="en-US" sz="2000" dirty="0">
                <a:solidFill>
                  <a:srgbClr val="0A7E42"/>
                </a:solidFill>
                <a:latin typeface="Unbounded" pitchFamily="34" charset="0"/>
              </a:rPr>
              <a:t>Breast cancer remains one of the most prevalent and life-threatening diseases among women worldwide. Early and accurate diagnosis is critical for improving survival rates and treatment outcomes.</a:t>
            </a:r>
          </a:p>
        </p:txBody>
      </p:sp>
      <p:sp>
        <p:nvSpPr>
          <p:cNvPr id="4" name="Shape 3">
            <a:extLst>
              <a:ext uri="{FF2B5EF4-FFF2-40B4-BE49-F238E27FC236}">
                <a16:creationId xmlns:a16="http://schemas.microsoft.com/office/drawing/2014/main" id="{30A508C5-9379-85AD-E3C8-495B852B3999}"/>
              </a:ext>
            </a:extLst>
          </p:cNvPr>
          <p:cNvSpPr/>
          <p:nvPr/>
        </p:nvSpPr>
        <p:spPr>
          <a:xfrm>
            <a:off x="5020912" y="4197999"/>
            <a:ext cx="538520" cy="538520"/>
          </a:xfrm>
          <a:prstGeom prst="roundRect">
            <a:avLst>
              <a:gd name="adj" fmla="val 6668"/>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a:solidFill>
                  <a:srgbClr val="FFFFFF"/>
                </a:solidFill>
                <a:latin typeface="Cabin" panose="020B0604020202020204" charset="0"/>
                <a:cs typeface="SABIC Typeface Text Light"/>
              </a:rPr>
              <a:t>1</a:t>
            </a:r>
            <a:endParaRPr lang="en-US" sz="2880" b="1" cap="all" dirty="0">
              <a:solidFill>
                <a:srgbClr val="FFFFFF"/>
              </a:solidFill>
              <a:latin typeface="Cabin" panose="020B0604020202020204" charset="0"/>
              <a:cs typeface="SABIC Typeface Text Light"/>
            </a:endParaRPr>
          </a:p>
        </p:txBody>
      </p:sp>
      <p:sp>
        <p:nvSpPr>
          <p:cNvPr id="5" name="Text 5">
            <a:extLst>
              <a:ext uri="{FF2B5EF4-FFF2-40B4-BE49-F238E27FC236}">
                <a16:creationId xmlns:a16="http://schemas.microsoft.com/office/drawing/2014/main" id="{B5CE651A-F0C7-FBE4-4528-2D49CE4DFC93}"/>
              </a:ext>
            </a:extLst>
          </p:cNvPr>
          <p:cNvSpPr/>
          <p:nvPr/>
        </p:nvSpPr>
        <p:spPr>
          <a:xfrm>
            <a:off x="5798747" y="4197999"/>
            <a:ext cx="4477822" cy="351949"/>
          </a:xfrm>
          <a:prstGeom prst="rect">
            <a:avLst/>
          </a:prstGeom>
          <a:noFill/>
          <a:ln/>
        </p:spPr>
        <p:txBody>
          <a:bodyPr wrap="none" lIns="0" tIns="0" rIns="0" bIns="0" rtlCol="0" anchor="t"/>
          <a:lstStyle/>
          <a:p>
            <a:pPr marL="0" indent="0" algn="l">
              <a:lnSpc>
                <a:spcPts val="2750"/>
              </a:lnSpc>
              <a:buNone/>
            </a:pPr>
            <a:r>
              <a:rPr lang="en-US" sz="2000" dirty="0">
                <a:solidFill>
                  <a:schemeClr val="accent6">
                    <a:lumMod val="60000"/>
                    <a:lumOff val="40000"/>
                  </a:schemeClr>
                </a:solidFill>
                <a:latin typeface="Cabin" pitchFamily="34" charset="0"/>
              </a:rPr>
              <a:t>Histopathological Analysis</a:t>
            </a:r>
          </a:p>
        </p:txBody>
      </p:sp>
      <p:sp>
        <p:nvSpPr>
          <p:cNvPr id="6" name="Text 6">
            <a:extLst>
              <a:ext uri="{FF2B5EF4-FFF2-40B4-BE49-F238E27FC236}">
                <a16:creationId xmlns:a16="http://schemas.microsoft.com/office/drawing/2014/main" id="{B73EF9BF-0F5E-8084-0BC0-D2B2F03D8B87}"/>
              </a:ext>
            </a:extLst>
          </p:cNvPr>
          <p:cNvSpPr/>
          <p:nvPr/>
        </p:nvSpPr>
        <p:spPr>
          <a:xfrm>
            <a:off x="5798747" y="4693537"/>
            <a:ext cx="8170690" cy="766048"/>
          </a:xfrm>
          <a:prstGeom prst="rect">
            <a:avLst/>
          </a:prstGeom>
          <a:noFill/>
          <a:ln/>
        </p:spPr>
        <p:txBody>
          <a:bodyPr wrap="square" lIns="0" tIns="0" rIns="0" bIns="0" rtlCol="0" anchor="t"/>
          <a:lstStyle/>
          <a:p>
            <a:pPr marL="0" indent="0" algn="l">
              <a:buNone/>
            </a:pPr>
            <a:r>
              <a:rPr lang="en-US" dirty="0">
                <a:latin typeface="Cabin" panose="020B0604020202020204" charset="0"/>
              </a:rPr>
              <a:t>The gold standard for diagnosing breast cancer, but often time-consuming and dependent on expert pathologists.</a:t>
            </a:r>
          </a:p>
        </p:txBody>
      </p:sp>
      <p:sp>
        <p:nvSpPr>
          <p:cNvPr id="7" name="Shape 7">
            <a:extLst>
              <a:ext uri="{FF2B5EF4-FFF2-40B4-BE49-F238E27FC236}">
                <a16:creationId xmlns:a16="http://schemas.microsoft.com/office/drawing/2014/main" id="{B3E1D1D7-3256-7F4A-C405-C51778C9F676}"/>
              </a:ext>
            </a:extLst>
          </p:cNvPr>
          <p:cNvSpPr/>
          <p:nvPr/>
        </p:nvSpPr>
        <p:spPr>
          <a:xfrm>
            <a:off x="5020912" y="5968101"/>
            <a:ext cx="538520" cy="538520"/>
          </a:xfrm>
          <a:prstGeom prst="roundRect">
            <a:avLst>
              <a:gd name="adj" fmla="val 6668"/>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a:solidFill>
                  <a:srgbClr val="FFFFFF"/>
                </a:solidFill>
                <a:latin typeface="Cabin" panose="020B0604020202020204" charset="0"/>
                <a:cs typeface="SABIC Typeface Text Light"/>
              </a:rPr>
              <a:t>2</a:t>
            </a:r>
            <a:endParaRPr lang="en-US" sz="2880" b="1" cap="all" dirty="0">
              <a:solidFill>
                <a:srgbClr val="FFFFFF"/>
              </a:solidFill>
              <a:latin typeface="Cabin" panose="020B0604020202020204" charset="0"/>
              <a:cs typeface="SABIC Typeface Text Light"/>
            </a:endParaRPr>
          </a:p>
        </p:txBody>
      </p:sp>
      <p:sp>
        <p:nvSpPr>
          <p:cNvPr id="8" name="Text 9">
            <a:extLst>
              <a:ext uri="{FF2B5EF4-FFF2-40B4-BE49-F238E27FC236}">
                <a16:creationId xmlns:a16="http://schemas.microsoft.com/office/drawing/2014/main" id="{152669D8-3420-F2AF-9845-2CE804C459C3}"/>
              </a:ext>
            </a:extLst>
          </p:cNvPr>
          <p:cNvSpPr/>
          <p:nvPr/>
        </p:nvSpPr>
        <p:spPr>
          <a:xfrm>
            <a:off x="5798747" y="5968101"/>
            <a:ext cx="3434239" cy="351949"/>
          </a:xfrm>
          <a:prstGeom prst="rect">
            <a:avLst/>
          </a:prstGeom>
          <a:noFill/>
          <a:ln/>
        </p:spPr>
        <p:txBody>
          <a:bodyPr wrap="none" lIns="0" tIns="0" rIns="0" bIns="0" rtlCol="0" anchor="t"/>
          <a:lstStyle/>
          <a:p>
            <a:pPr>
              <a:lnSpc>
                <a:spcPts val="2750"/>
              </a:lnSpc>
            </a:pPr>
            <a:r>
              <a:rPr lang="en-US" sz="2000" dirty="0">
                <a:solidFill>
                  <a:schemeClr val="accent6">
                    <a:lumMod val="60000"/>
                    <a:lumOff val="40000"/>
                  </a:schemeClr>
                </a:solidFill>
                <a:latin typeface="Cabin" pitchFamily="34" charset="0"/>
              </a:rPr>
              <a:t>Manual Examination</a:t>
            </a:r>
          </a:p>
        </p:txBody>
      </p:sp>
      <p:sp>
        <p:nvSpPr>
          <p:cNvPr id="9" name="Text 10">
            <a:extLst>
              <a:ext uri="{FF2B5EF4-FFF2-40B4-BE49-F238E27FC236}">
                <a16:creationId xmlns:a16="http://schemas.microsoft.com/office/drawing/2014/main" id="{56D7A4C6-37B5-24D1-7ED8-24C90DC1DB12}"/>
              </a:ext>
            </a:extLst>
          </p:cNvPr>
          <p:cNvSpPr/>
          <p:nvPr/>
        </p:nvSpPr>
        <p:spPr>
          <a:xfrm>
            <a:off x="5798747" y="6463639"/>
            <a:ext cx="8170690" cy="766048"/>
          </a:xfrm>
          <a:prstGeom prst="rect">
            <a:avLst/>
          </a:prstGeom>
          <a:noFill/>
          <a:ln/>
        </p:spPr>
        <p:txBody>
          <a:bodyPr wrap="square" lIns="0" tIns="0" rIns="0" bIns="0" rtlCol="0" anchor="t"/>
          <a:lstStyle/>
          <a:p>
            <a:r>
              <a:rPr lang="en-US" dirty="0">
                <a:latin typeface="Cabin" panose="020B0604020202020204" charset="0"/>
              </a:rPr>
              <a:t>Can introduce variability and errors due to fatigue or subjective interpretation.</a:t>
            </a:r>
          </a:p>
        </p:txBody>
      </p:sp>
      <p:pic>
        <p:nvPicPr>
          <p:cNvPr id="17" name="Picture 16" descr="A blue and green ribbon">
            <a:extLst>
              <a:ext uri="{FF2B5EF4-FFF2-40B4-BE49-F238E27FC236}">
                <a16:creationId xmlns:a16="http://schemas.microsoft.com/office/drawing/2014/main" id="{30992FEC-519E-7E85-3EA2-7D131AEEC8BD}"/>
              </a:ext>
            </a:extLst>
          </p:cNvPr>
          <p:cNvPicPr>
            <a:picLocks noChangeAspect="1"/>
          </p:cNvPicPr>
          <p:nvPr/>
        </p:nvPicPr>
        <p:blipFill>
          <a:blip r:embed="rId3"/>
          <a:stretch>
            <a:fillRect/>
          </a:stretch>
        </p:blipFill>
        <p:spPr>
          <a:xfrm>
            <a:off x="558180" y="1647411"/>
            <a:ext cx="4288113" cy="5717484"/>
          </a:xfrm>
          <a:prstGeom prst="rect">
            <a:avLst/>
          </a:prstGeom>
        </p:spPr>
      </p:pic>
    </p:spTree>
    <p:extLst>
      <p:ext uri="{BB962C8B-B14F-4D97-AF65-F5344CB8AC3E}">
        <p14:creationId xmlns:p14="http://schemas.microsoft.com/office/powerpoint/2010/main" val="182921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864F9-B417-0565-BE32-50FC84E13A1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A495072-3161-7E05-B3B5-F9FBC7BC1A0B}"/>
              </a:ext>
            </a:extLst>
          </p:cNvPr>
          <p:cNvSpPr/>
          <p:nvPr/>
        </p:nvSpPr>
        <p:spPr>
          <a:xfrm>
            <a:off x="1862285" y="6122333"/>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a:solidFill>
                <a:srgbClr val="4D4D4D"/>
              </a:solidFill>
              <a:latin typeface="Cabin" panose="020B0604020202020204" charset="0"/>
              <a:cs typeface="SABIC Typeface Text Light"/>
            </a:endParaRPr>
          </a:p>
        </p:txBody>
      </p:sp>
      <p:sp>
        <p:nvSpPr>
          <p:cNvPr id="9" name="Rectangle 8">
            <a:extLst>
              <a:ext uri="{FF2B5EF4-FFF2-40B4-BE49-F238E27FC236}">
                <a16:creationId xmlns:a16="http://schemas.microsoft.com/office/drawing/2014/main" id="{B74ED255-32D2-7B5C-3177-E4F2E1950CD8}"/>
              </a:ext>
            </a:extLst>
          </p:cNvPr>
          <p:cNvSpPr/>
          <p:nvPr/>
        </p:nvSpPr>
        <p:spPr>
          <a:xfrm>
            <a:off x="1855513" y="2241755"/>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dirty="0">
              <a:solidFill>
                <a:srgbClr val="4D4D4D"/>
              </a:solidFill>
              <a:latin typeface="Cabin" panose="020B0604020202020204" charset="0"/>
              <a:cs typeface="SABIC Typeface Text Light"/>
            </a:endParaRPr>
          </a:p>
        </p:txBody>
      </p:sp>
      <p:sp>
        <p:nvSpPr>
          <p:cNvPr id="10" name="Rectangle 9">
            <a:extLst>
              <a:ext uri="{FF2B5EF4-FFF2-40B4-BE49-F238E27FC236}">
                <a16:creationId xmlns:a16="http://schemas.microsoft.com/office/drawing/2014/main" id="{8B60A917-DC82-5A30-43DB-7525B026774E}"/>
              </a:ext>
            </a:extLst>
          </p:cNvPr>
          <p:cNvSpPr/>
          <p:nvPr/>
        </p:nvSpPr>
        <p:spPr>
          <a:xfrm>
            <a:off x="1855513" y="3544123"/>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dirty="0">
              <a:solidFill>
                <a:srgbClr val="4D4D4D"/>
              </a:solidFill>
              <a:latin typeface="Cabin" panose="020B0604020202020204" charset="0"/>
              <a:cs typeface="SABIC Typeface Text Light"/>
            </a:endParaRPr>
          </a:p>
        </p:txBody>
      </p:sp>
      <p:sp>
        <p:nvSpPr>
          <p:cNvPr id="11" name="Rectangle 10">
            <a:extLst>
              <a:ext uri="{FF2B5EF4-FFF2-40B4-BE49-F238E27FC236}">
                <a16:creationId xmlns:a16="http://schemas.microsoft.com/office/drawing/2014/main" id="{006A5446-78EA-A1D3-D391-760C5EC5851D}"/>
              </a:ext>
            </a:extLst>
          </p:cNvPr>
          <p:cNvSpPr/>
          <p:nvPr/>
        </p:nvSpPr>
        <p:spPr>
          <a:xfrm>
            <a:off x="1849904" y="4835489"/>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a:solidFill>
                <a:srgbClr val="4D4D4D"/>
              </a:solidFill>
              <a:latin typeface="Cabin" panose="020B0604020202020204" charset="0"/>
              <a:cs typeface="SABIC Typeface Text Light"/>
            </a:endParaRPr>
          </a:p>
        </p:txBody>
      </p:sp>
      <p:sp>
        <p:nvSpPr>
          <p:cNvPr id="2" name="Rectangle 1">
            <a:extLst>
              <a:ext uri="{FF2B5EF4-FFF2-40B4-BE49-F238E27FC236}">
                <a16:creationId xmlns:a16="http://schemas.microsoft.com/office/drawing/2014/main" id="{5FF5B9F2-9D42-DAAB-33DD-DD009460AB9E}"/>
              </a:ext>
            </a:extLst>
          </p:cNvPr>
          <p:cNvSpPr/>
          <p:nvPr/>
        </p:nvSpPr>
        <p:spPr>
          <a:xfrm>
            <a:off x="-14358" y="2008852"/>
            <a:ext cx="1328982" cy="5099678"/>
          </a:xfrm>
          <a:prstGeom prst="rect">
            <a:avLst/>
          </a:prstGeom>
          <a:solidFill>
            <a:schemeClr val="bg1"/>
          </a:solidFill>
          <a:ln w="12700" cap="flat" cmpd="sng" algn="ctr">
            <a:noFill/>
            <a:prstDash val="solid"/>
            <a:miter lim="800000"/>
          </a:ln>
          <a:effectLst/>
        </p:spPr>
        <p:txBody>
          <a:bodyPr rtlCol="0" anchor="ctr"/>
          <a:lstStyle/>
          <a:p>
            <a:pPr algn="ctr" defTabSz="685800">
              <a:defRPr/>
            </a:pPr>
            <a:endParaRPr lang="en-US" sz="1350" kern="0" dirty="0">
              <a:solidFill>
                <a:srgbClr val="FFFFFF"/>
              </a:solidFill>
              <a:latin typeface="Calibri" panose="020F0502020204030204"/>
            </a:endParaRPr>
          </a:p>
        </p:txBody>
      </p:sp>
      <p:pic>
        <p:nvPicPr>
          <p:cNvPr id="28" name="Picture 27" descr="A green and white logo&#10;&#10;AI-generated content may be incorrect.">
            <a:extLst>
              <a:ext uri="{FF2B5EF4-FFF2-40B4-BE49-F238E27FC236}">
                <a16:creationId xmlns:a16="http://schemas.microsoft.com/office/drawing/2014/main" id="{BF15267D-FB2E-3E8E-48C4-9E24725857D8}"/>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95C27EDD-F1CB-704F-A6AE-FA097A516D66}"/>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484B2B8A-6AA7-F064-4C24-6BA4C81C5AEE}"/>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8CDC88D7-BD61-9E0F-D98C-11284E2EEF8D}"/>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Intro - Breast Cancer “Continue”</a:t>
            </a:r>
          </a:p>
        </p:txBody>
      </p:sp>
      <p:pic>
        <p:nvPicPr>
          <p:cNvPr id="3" name="Picture 2" descr="A diagram of stages of breast cancer">
            <a:extLst>
              <a:ext uri="{FF2B5EF4-FFF2-40B4-BE49-F238E27FC236}">
                <a16:creationId xmlns:a16="http://schemas.microsoft.com/office/drawing/2014/main" id="{B4837F4B-D9FA-CD27-A5D0-BFA0036E4BCD}"/>
              </a:ext>
            </a:extLst>
          </p:cNvPr>
          <p:cNvPicPr>
            <a:picLocks noChangeAspect="1"/>
          </p:cNvPicPr>
          <p:nvPr/>
        </p:nvPicPr>
        <p:blipFill>
          <a:blip r:embed="rId3"/>
          <a:stretch>
            <a:fillRect/>
          </a:stretch>
        </p:blipFill>
        <p:spPr>
          <a:xfrm>
            <a:off x="7791345" y="1569031"/>
            <a:ext cx="5917463" cy="5917463"/>
          </a:xfrm>
          <a:prstGeom prst="rect">
            <a:avLst/>
          </a:prstGeom>
        </p:spPr>
      </p:pic>
      <p:sp>
        <p:nvSpPr>
          <p:cNvPr id="12" name="TextBox 11">
            <a:extLst>
              <a:ext uri="{FF2B5EF4-FFF2-40B4-BE49-F238E27FC236}">
                <a16:creationId xmlns:a16="http://schemas.microsoft.com/office/drawing/2014/main" id="{4B8DCC0A-B56C-A0CB-ABF6-8D791E0A9DB2}"/>
              </a:ext>
            </a:extLst>
          </p:cNvPr>
          <p:cNvSpPr txBox="1"/>
          <p:nvPr/>
        </p:nvSpPr>
        <p:spPr>
          <a:xfrm>
            <a:off x="2339190" y="2443587"/>
            <a:ext cx="3971051" cy="338554"/>
          </a:xfrm>
          <a:prstGeom prst="rect">
            <a:avLst/>
          </a:prstGeom>
          <a:noFill/>
        </p:spPr>
        <p:txBody>
          <a:bodyPr wrap="square" rtlCol="0">
            <a:spAutoFit/>
          </a:bodyPr>
          <a:lstStyle/>
          <a:p>
            <a:pPr>
              <a:defRPr/>
            </a:pPr>
            <a:r>
              <a:rPr lang="en-US" sz="1600" dirty="0">
                <a:solidFill>
                  <a:schemeClr val="bg1"/>
                </a:solidFill>
                <a:latin typeface="Cabin" panose="020B0604020202020204" charset="0"/>
                <a:cs typeface="SABIC Typeface Text Light"/>
              </a:rPr>
              <a:t>Breast Pain</a:t>
            </a:r>
          </a:p>
        </p:txBody>
      </p:sp>
      <p:sp>
        <p:nvSpPr>
          <p:cNvPr id="13" name="TextBox 12">
            <a:extLst>
              <a:ext uri="{FF2B5EF4-FFF2-40B4-BE49-F238E27FC236}">
                <a16:creationId xmlns:a16="http://schemas.microsoft.com/office/drawing/2014/main" id="{E7482FEE-D0F2-3ACF-F79C-C4862FA406EE}"/>
              </a:ext>
            </a:extLst>
          </p:cNvPr>
          <p:cNvSpPr txBox="1"/>
          <p:nvPr/>
        </p:nvSpPr>
        <p:spPr>
          <a:xfrm>
            <a:off x="2354368" y="3743140"/>
            <a:ext cx="3864937" cy="338554"/>
          </a:xfrm>
          <a:prstGeom prst="rect">
            <a:avLst/>
          </a:prstGeom>
          <a:noFill/>
        </p:spPr>
        <p:txBody>
          <a:bodyPr wrap="square" rtlCol="0">
            <a:spAutoFit/>
          </a:bodyPr>
          <a:lstStyle/>
          <a:p>
            <a:r>
              <a:rPr lang="en-US" sz="1600" dirty="0">
                <a:solidFill>
                  <a:schemeClr val="bg1"/>
                </a:solidFill>
                <a:latin typeface="Cabin" panose="020B0604020202020204" charset="0"/>
                <a:cs typeface="SABIC Typeface Text Light"/>
              </a:rPr>
              <a:t>Nipple Discharge</a:t>
            </a:r>
          </a:p>
        </p:txBody>
      </p:sp>
      <p:sp>
        <p:nvSpPr>
          <p:cNvPr id="14" name="TextBox 13">
            <a:extLst>
              <a:ext uri="{FF2B5EF4-FFF2-40B4-BE49-F238E27FC236}">
                <a16:creationId xmlns:a16="http://schemas.microsoft.com/office/drawing/2014/main" id="{718E0FEC-4C53-6254-2318-6ED08F8ED14D}"/>
              </a:ext>
            </a:extLst>
          </p:cNvPr>
          <p:cNvSpPr txBox="1"/>
          <p:nvPr/>
        </p:nvSpPr>
        <p:spPr>
          <a:xfrm>
            <a:off x="2354368" y="5037321"/>
            <a:ext cx="3864937" cy="338554"/>
          </a:xfrm>
          <a:prstGeom prst="rect">
            <a:avLst/>
          </a:prstGeom>
          <a:noFill/>
        </p:spPr>
        <p:txBody>
          <a:bodyPr wrap="square" rtlCol="0">
            <a:spAutoFit/>
          </a:bodyPr>
          <a:lstStyle/>
          <a:p>
            <a:r>
              <a:rPr lang="en-US" sz="1600" dirty="0">
                <a:solidFill>
                  <a:schemeClr val="bg1"/>
                </a:solidFill>
                <a:latin typeface="Cabin" panose="020B0604020202020204" charset="0"/>
                <a:cs typeface="SABIC Typeface Text Light"/>
              </a:rPr>
              <a:t>Redness Or Swelling In One Breast</a:t>
            </a:r>
          </a:p>
        </p:txBody>
      </p:sp>
      <p:sp>
        <p:nvSpPr>
          <p:cNvPr id="15" name="Rectangle: Rounded Corners 14">
            <a:extLst>
              <a:ext uri="{FF2B5EF4-FFF2-40B4-BE49-F238E27FC236}">
                <a16:creationId xmlns:a16="http://schemas.microsoft.com/office/drawing/2014/main" id="{C05EA393-FBF4-5895-5511-1D76128B0A9B}"/>
              </a:ext>
            </a:extLst>
          </p:cNvPr>
          <p:cNvSpPr/>
          <p:nvPr/>
        </p:nvSpPr>
        <p:spPr>
          <a:xfrm>
            <a:off x="952852" y="2079394"/>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16" name="Rectangle: Rounded Corners 15">
            <a:extLst>
              <a:ext uri="{FF2B5EF4-FFF2-40B4-BE49-F238E27FC236}">
                <a16:creationId xmlns:a16="http://schemas.microsoft.com/office/drawing/2014/main" id="{AFA4E3B0-06D2-52BE-EFBE-DB4071E0F9E2}"/>
              </a:ext>
            </a:extLst>
          </p:cNvPr>
          <p:cNvSpPr/>
          <p:nvPr/>
        </p:nvSpPr>
        <p:spPr>
          <a:xfrm>
            <a:off x="952852" y="3381762"/>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17" name="Rectangle: Rounded Corners 16">
            <a:extLst>
              <a:ext uri="{FF2B5EF4-FFF2-40B4-BE49-F238E27FC236}">
                <a16:creationId xmlns:a16="http://schemas.microsoft.com/office/drawing/2014/main" id="{EEA23AF6-FA2B-6589-D92F-B02C5490561B}"/>
              </a:ext>
            </a:extLst>
          </p:cNvPr>
          <p:cNvSpPr/>
          <p:nvPr/>
        </p:nvSpPr>
        <p:spPr>
          <a:xfrm>
            <a:off x="940471" y="4673128"/>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21" name="TextBox 20">
            <a:extLst>
              <a:ext uri="{FF2B5EF4-FFF2-40B4-BE49-F238E27FC236}">
                <a16:creationId xmlns:a16="http://schemas.microsoft.com/office/drawing/2014/main" id="{872ED25F-4DBA-C0E6-C030-78E62457284C}"/>
              </a:ext>
            </a:extLst>
          </p:cNvPr>
          <p:cNvSpPr txBox="1"/>
          <p:nvPr/>
        </p:nvSpPr>
        <p:spPr>
          <a:xfrm>
            <a:off x="2354368" y="6324165"/>
            <a:ext cx="3851047" cy="338554"/>
          </a:xfrm>
          <a:prstGeom prst="rect">
            <a:avLst/>
          </a:prstGeom>
          <a:noFill/>
        </p:spPr>
        <p:txBody>
          <a:bodyPr wrap="square" rtlCol="0">
            <a:spAutoFit/>
          </a:bodyPr>
          <a:lstStyle/>
          <a:p>
            <a:r>
              <a:rPr lang="en-US" sz="1600" dirty="0">
                <a:solidFill>
                  <a:schemeClr val="bg1"/>
                </a:solidFill>
                <a:latin typeface="Cabin" panose="020B0604020202020204" charset="0"/>
                <a:cs typeface="SABIC Typeface Text Light"/>
              </a:rPr>
              <a:t>Change In The Apparency Of The Nipple</a:t>
            </a:r>
          </a:p>
        </p:txBody>
      </p:sp>
      <p:sp>
        <p:nvSpPr>
          <p:cNvPr id="22" name="Rectangle: Rounded Corners 14">
            <a:extLst>
              <a:ext uri="{FF2B5EF4-FFF2-40B4-BE49-F238E27FC236}">
                <a16:creationId xmlns:a16="http://schemas.microsoft.com/office/drawing/2014/main" id="{4A743160-0C48-761C-776F-BC05E1096111}"/>
              </a:ext>
            </a:extLst>
          </p:cNvPr>
          <p:cNvSpPr/>
          <p:nvPr/>
        </p:nvSpPr>
        <p:spPr>
          <a:xfrm>
            <a:off x="952852" y="5959972"/>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pic>
        <p:nvPicPr>
          <p:cNvPr id="1028" name="Picture 4" descr="Pain Icons - Free SVG &amp; PNG Pain Images - Noun Project">
            <a:extLst>
              <a:ext uri="{FF2B5EF4-FFF2-40B4-BE49-F238E27FC236}">
                <a16:creationId xmlns:a16="http://schemas.microsoft.com/office/drawing/2014/main" id="{BE4F8E46-225D-35E2-8B25-8F216141DA65}"/>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68664" y="225286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Free Sweat or tear drop outline icon Icons in PNG &amp; SVG">
            <a:extLst>
              <a:ext uri="{FF2B5EF4-FFF2-40B4-BE49-F238E27FC236}">
                <a16:creationId xmlns:a16="http://schemas.microsoft.com/office/drawing/2014/main" id="{4D5CFA84-0655-4FB8-DFC2-60A5BB609243}"/>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77789" y="355241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east swelling symptomp of pregnancy icon Vector Image">
            <a:extLst>
              <a:ext uri="{FF2B5EF4-FFF2-40B4-BE49-F238E27FC236}">
                <a16:creationId xmlns:a16="http://schemas.microsoft.com/office/drawing/2014/main" id="{29070DDB-F7D1-9833-6728-B3129B0DCFB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9223" b="83004" l="10000" r="90000">
                        <a14:foregroundMark x1="32900" y1="24907" x2="32900" y2="24907"/>
                        <a14:foregroundMark x1="49400" y1="68889" x2="49400" y2="68889"/>
                        <a14:foregroundMark x1="47800" y1="76019" x2="47800" y2="76019"/>
                        <a14:foregroundMark x1="41000" y1="75278" x2="41000" y2="75278"/>
                        <a14:foregroundMark x1="33600" y1="65833" x2="33600" y2="65833"/>
                        <a14:foregroundMark x1="66400" y1="65556" x2="66400" y2="65556"/>
                      </a14:backgroundRemoval>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b="7773"/>
          <a:stretch/>
        </p:blipFill>
        <p:spPr bwMode="auto">
          <a:xfrm>
            <a:off x="1177789" y="4814116"/>
            <a:ext cx="722854" cy="720000"/>
          </a:xfrm>
          <a:prstGeom prst="rect">
            <a:avLst/>
          </a:prstGeom>
          <a:noFill/>
        </p:spPr>
      </p:pic>
      <p:pic>
        <p:nvPicPr>
          <p:cNvPr id="1038" name="Picture 14" descr="Observation - Free signs icons">
            <a:extLst>
              <a:ext uri="{FF2B5EF4-FFF2-40B4-BE49-F238E27FC236}">
                <a16:creationId xmlns:a16="http://schemas.microsoft.com/office/drawing/2014/main" id="{48CA3203-FE48-1145-7D2F-A93C77DBC01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artisticPhotocopy/>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68664" y="6133442"/>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8" decel="10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750" fill="hold"/>
                                        <p:tgtEl>
                                          <p:spTgt spid="9"/>
                                        </p:tgtEl>
                                        <p:attrNameLst>
                                          <p:attrName>ppt_x</p:attrName>
                                        </p:attrNameLst>
                                      </p:cBhvr>
                                      <p:tavLst>
                                        <p:tav tm="0">
                                          <p:val>
                                            <p:strVal val="0-#ppt_w/2"/>
                                          </p:val>
                                        </p:tav>
                                        <p:tav tm="100000">
                                          <p:val>
                                            <p:strVal val="#ppt_x"/>
                                          </p:val>
                                        </p:tav>
                                      </p:tavLst>
                                    </p:anim>
                                    <p:anim calcmode="lin" valueType="num">
                                      <p:cBhvr additive="base">
                                        <p:cTn id="14" dur="75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750"/>
                            </p:stCondLst>
                            <p:childTnLst>
                              <p:par>
                                <p:cTn id="20" presetID="5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2250"/>
                            </p:stCondLst>
                            <p:childTnLst>
                              <p:par>
                                <p:cTn id="26" presetID="2" presetClass="entr" presetSubtype="8" decel="10000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750" fill="hold"/>
                                        <p:tgtEl>
                                          <p:spTgt spid="10"/>
                                        </p:tgtEl>
                                        <p:attrNameLst>
                                          <p:attrName>ppt_x</p:attrName>
                                        </p:attrNameLst>
                                      </p:cBhvr>
                                      <p:tavLst>
                                        <p:tav tm="0">
                                          <p:val>
                                            <p:strVal val="0-#ppt_w/2"/>
                                          </p:val>
                                        </p:tav>
                                        <p:tav tm="100000">
                                          <p:val>
                                            <p:strVal val="#ppt_x"/>
                                          </p:val>
                                        </p:tav>
                                      </p:tavLst>
                                    </p:anim>
                                    <p:anim calcmode="lin" valueType="num">
                                      <p:cBhvr additive="base">
                                        <p:cTn id="29" dur="75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750" fill="hold"/>
                                        <p:tgtEl>
                                          <p:spTgt spid="11"/>
                                        </p:tgtEl>
                                        <p:attrNameLst>
                                          <p:attrName>ppt_x</p:attrName>
                                        </p:attrNameLst>
                                      </p:cBhvr>
                                      <p:tavLst>
                                        <p:tav tm="0">
                                          <p:val>
                                            <p:strVal val="0-#ppt_w/2"/>
                                          </p:val>
                                        </p:tav>
                                        <p:tav tm="100000">
                                          <p:val>
                                            <p:strVal val="#ppt_x"/>
                                          </p:val>
                                        </p:tav>
                                      </p:tavLst>
                                    </p:anim>
                                    <p:anim calcmode="lin" valueType="num">
                                      <p:cBhvr additive="base">
                                        <p:cTn id="44" dur="75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475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5250"/>
                            </p:stCondLst>
                            <p:childTnLst>
                              <p:par>
                                <p:cTn id="50" presetID="53" presetClass="entr" presetSubtype="16"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childTnLst>
                          </p:cTn>
                        </p:par>
                        <p:par>
                          <p:cTn id="55" fill="hold">
                            <p:stCondLst>
                              <p:cond delay="5750"/>
                            </p:stCondLst>
                            <p:childTnLst>
                              <p:par>
                                <p:cTn id="56" presetID="2" presetClass="entr" presetSubtype="8" decel="10000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750" fill="hold"/>
                                        <p:tgtEl>
                                          <p:spTgt spid="8"/>
                                        </p:tgtEl>
                                        <p:attrNameLst>
                                          <p:attrName>ppt_x</p:attrName>
                                        </p:attrNameLst>
                                      </p:cBhvr>
                                      <p:tavLst>
                                        <p:tav tm="0">
                                          <p:val>
                                            <p:strVal val="0-#ppt_w/2"/>
                                          </p:val>
                                        </p:tav>
                                        <p:tav tm="100000">
                                          <p:val>
                                            <p:strVal val="#ppt_x"/>
                                          </p:val>
                                        </p:tav>
                                      </p:tavLst>
                                    </p:anim>
                                    <p:anim calcmode="lin" valueType="num">
                                      <p:cBhvr additive="base">
                                        <p:cTn id="59" dur="750" fill="hold"/>
                                        <p:tgtEl>
                                          <p:spTgt spid="8"/>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animBg="1"/>
      <p:bldP spid="16" grpId="0" animBg="1"/>
      <p:bldP spid="17" grpId="0" animBg="1"/>
      <p:bldP spid="21"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71492-4B6F-0483-8821-AED500662F7F}"/>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7591C3FD-BBA2-BB73-DD15-A4A9B4347C0D}"/>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DC8575B3-02CC-47EE-367F-FFF9929F4D6D}"/>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4496DB3F-8E37-FD38-B988-8C466C612536}"/>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7654D570-7C5F-94D0-B082-587B08A59F0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Current DL Models For Breast Cancer &amp; Their Limitations</a:t>
            </a:r>
          </a:p>
        </p:txBody>
      </p:sp>
      <p:sp>
        <p:nvSpPr>
          <p:cNvPr id="96" name="Oval 95">
            <a:extLst>
              <a:ext uri="{FF2B5EF4-FFF2-40B4-BE49-F238E27FC236}">
                <a16:creationId xmlns:a16="http://schemas.microsoft.com/office/drawing/2014/main" id="{15F9E255-61F9-4DFF-8290-1A613DA1B5BB}"/>
              </a:ext>
            </a:extLst>
          </p:cNvPr>
          <p:cNvSpPr/>
          <p:nvPr/>
        </p:nvSpPr>
        <p:spPr>
          <a:xfrm>
            <a:off x="2560456" y="6396867"/>
            <a:ext cx="3766861" cy="239629"/>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A28A538E-F790-4BB0-9674-B81DBD97DE06}"/>
              </a:ext>
            </a:extLst>
          </p:cNvPr>
          <p:cNvGrpSpPr/>
          <p:nvPr/>
        </p:nvGrpSpPr>
        <p:grpSpPr>
          <a:xfrm>
            <a:off x="2837650" y="2191214"/>
            <a:ext cx="3359467" cy="4325468"/>
            <a:chOff x="1954212" y="1428826"/>
            <a:chExt cx="3359467" cy="4325468"/>
          </a:xfrm>
        </p:grpSpPr>
        <p:sp>
          <p:nvSpPr>
            <p:cNvPr id="98" name="Freeform 6">
              <a:extLst>
                <a:ext uri="{FF2B5EF4-FFF2-40B4-BE49-F238E27FC236}">
                  <a16:creationId xmlns:a16="http://schemas.microsoft.com/office/drawing/2014/main" id="{9BA7F78A-5B92-4949-8F8C-8ECC299BC8FB}"/>
                </a:ext>
              </a:extLst>
            </p:cNvPr>
            <p:cNvSpPr>
              <a:spLocks/>
            </p:cNvSpPr>
            <p:nvPr/>
          </p:nvSpPr>
          <p:spPr bwMode="auto">
            <a:xfrm>
              <a:off x="1978823" y="5068250"/>
              <a:ext cx="79987" cy="11690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9" name="Freeform 7">
              <a:extLst>
                <a:ext uri="{FF2B5EF4-FFF2-40B4-BE49-F238E27FC236}">
                  <a16:creationId xmlns:a16="http://schemas.microsoft.com/office/drawing/2014/main" id="{F5C40D60-8578-40FF-BE1E-194917DCCA2D}"/>
                </a:ext>
              </a:extLst>
            </p:cNvPr>
            <p:cNvSpPr>
              <a:spLocks/>
            </p:cNvSpPr>
            <p:nvPr/>
          </p:nvSpPr>
          <p:spPr bwMode="auto">
            <a:xfrm>
              <a:off x="4559953" y="2653247"/>
              <a:ext cx="55376" cy="67682"/>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0" name="Freeform 9">
              <a:extLst>
                <a:ext uri="{FF2B5EF4-FFF2-40B4-BE49-F238E27FC236}">
                  <a16:creationId xmlns:a16="http://schemas.microsoft.com/office/drawing/2014/main" id="{9AEF8173-5C3F-4A95-AFA5-151718BC3682}"/>
                </a:ext>
              </a:extLst>
            </p:cNvPr>
            <p:cNvSpPr>
              <a:spLocks noEditPoints="1"/>
            </p:cNvSpPr>
            <p:nvPr/>
          </p:nvSpPr>
          <p:spPr bwMode="auto">
            <a:xfrm>
              <a:off x="1954212" y="1428826"/>
              <a:ext cx="3359467" cy="4325468"/>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101" name="Straight Connector 100">
              <a:extLst>
                <a:ext uri="{FF2B5EF4-FFF2-40B4-BE49-F238E27FC236}">
                  <a16:creationId xmlns:a16="http://schemas.microsoft.com/office/drawing/2014/main" id="{055FD339-6624-469D-9E75-56140C89AEE5}"/>
                </a:ext>
              </a:extLst>
            </p:cNvPr>
            <p:cNvCxnSpPr/>
            <p:nvPr/>
          </p:nvCxnSpPr>
          <p:spPr>
            <a:xfrm>
              <a:off x="2392680" y="290576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612B0EC-E1FC-452C-8A5D-8A96934ACE96}"/>
                </a:ext>
              </a:extLst>
            </p:cNvPr>
            <p:cNvCxnSpPr/>
            <p:nvPr/>
          </p:nvCxnSpPr>
          <p:spPr>
            <a:xfrm>
              <a:off x="2392680" y="32258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043069-413C-49D4-8B80-40AF0EAE5EE9}"/>
                </a:ext>
              </a:extLst>
            </p:cNvPr>
            <p:cNvCxnSpPr>
              <a:cxnSpLocks/>
            </p:cNvCxnSpPr>
            <p:nvPr/>
          </p:nvCxnSpPr>
          <p:spPr>
            <a:xfrm>
              <a:off x="2392680" y="354584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97EB301-14C4-4DFE-B42B-473BC0BCD6F9}"/>
                </a:ext>
              </a:extLst>
            </p:cNvPr>
            <p:cNvCxnSpPr>
              <a:cxnSpLocks/>
            </p:cNvCxnSpPr>
            <p:nvPr/>
          </p:nvCxnSpPr>
          <p:spPr>
            <a:xfrm>
              <a:off x="2392680" y="385572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BC917EB-9D8B-4B59-A3AC-3DB6C8C02DE6}"/>
                </a:ext>
              </a:extLst>
            </p:cNvPr>
            <p:cNvCxnSpPr>
              <a:cxnSpLocks/>
            </p:cNvCxnSpPr>
            <p:nvPr/>
          </p:nvCxnSpPr>
          <p:spPr>
            <a:xfrm>
              <a:off x="2392680" y="417576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21A0EA-AC72-4870-82E3-4972FC968A8C}"/>
                </a:ext>
              </a:extLst>
            </p:cNvPr>
            <p:cNvCxnSpPr>
              <a:cxnSpLocks/>
            </p:cNvCxnSpPr>
            <p:nvPr/>
          </p:nvCxnSpPr>
          <p:spPr>
            <a:xfrm>
              <a:off x="2392680" y="449580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8334326-78D0-4D4C-A570-C3A654DA6E92}"/>
                </a:ext>
              </a:extLst>
            </p:cNvPr>
            <p:cNvCxnSpPr>
              <a:cxnSpLocks/>
            </p:cNvCxnSpPr>
            <p:nvPr/>
          </p:nvCxnSpPr>
          <p:spPr>
            <a:xfrm>
              <a:off x="2392680" y="480060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Cross 12">
            <a:extLst>
              <a:ext uri="{FF2B5EF4-FFF2-40B4-BE49-F238E27FC236}">
                <a16:creationId xmlns:a16="http://schemas.microsoft.com/office/drawing/2014/main" id="{43605E45-1C4F-50D6-E7A7-D0CDF4EDF2EF}"/>
              </a:ext>
            </a:extLst>
          </p:cNvPr>
          <p:cNvSpPr/>
          <p:nvPr/>
        </p:nvSpPr>
        <p:spPr>
          <a:xfrm rot="18881007">
            <a:off x="4456587" y="4782314"/>
            <a:ext cx="1195058" cy="1186026"/>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319EF7C-226E-EED6-A3F3-D258FCE54E44}"/>
              </a:ext>
            </a:extLst>
          </p:cNvPr>
          <p:cNvGrpSpPr/>
          <p:nvPr/>
        </p:nvGrpSpPr>
        <p:grpSpPr>
          <a:xfrm>
            <a:off x="8333982" y="2291824"/>
            <a:ext cx="3678496" cy="657690"/>
            <a:chOff x="8333982" y="2291824"/>
            <a:chExt cx="3678496" cy="657690"/>
          </a:xfrm>
        </p:grpSpPr>
        <p:grpSp>
          <p:nvGrpSpPr>
            <p:cNvPr id="2" name="Group 1"/>
            <p:cNvGrpSpPr/>
            <p:nvPr/>
          </p:nvGrpSpPr>
          <p:grpSpPr>
            <a:xfrm>
              <a:off x="8333982" y="2291824"/>
              <a:ext cx="3678496" cy="657690"/>
              <a:chOff x="5513933" y="1931813"/>
              <a:chExt cx="3678496" cy="657690"/>
            </a:xfrm>
          </p:grpSpPr>
          <p:sp>
            <p:nvSpPr>
              <p:cNvPr id="108" name="Oval 107">
                <a:extLst>
                  <a:ext uri="{FF2B5EF4-FFF2-40B4-BE49-F238E27FC236}">
                    <a16:creationId xmlns:a16="http://schemas.microsoft.com/office/drawing/2014/main" id="{D9CB84BB-85E0-45B1-9A9A-18FFA2F49124}"/>
                  </a:ext>
                </a:extLst>
              </p:cNvPr>
              <p:cNvSpPr>
                <a:spLocks noChangeArrowheads="1"/>
              </p:cNvSpPr>
              <p:nvPr/>
            </p:nvSpPr>
            <p:spPr bwMode="auto">
              <a:xfrm>
                <a:off x="5513933" y="1931813"/>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26A3202A-290F-40F8-B2BF-8600143622AC}"/>
                  </a:ext>
                </a:extLst>
              </p:cNvPr>
              <p:cNvSpPr txBox="1"/>
              <p:nvPr/>
            </p:nvSpPr>
            <p:spPr>
              <a:xfrm>
                <a:off x="6229773" y="2048164"/>
                <a:ext cx="2962656" cy="424988"/>
              </a:xfrm>
              <a:prstGeom prst="rect">
                <a:avLst/>
              </a:prstGeom>
              <a:noFill/>
            </p:spPr>
            <p:txBody>
              <a:bodyPr wrap="square" rtlCol="0">
                <a:spAutoFit/>
              </a:bodyPr>
              <a:lstStyle/>
              <a:p>
                <a:pPr>
                  <a:lnSpc>
                    <a:spcPts val="2750"/>
                  </a:lnSpc>
                </a:pPr>
                <a:r>
                  <a:rPr lang="en-US" sz="2000" dirty="0">
                    <a:solidFill>
                      <a:schemeClr val="accent6">
                        <a:lumMod val="60000"/>
                        <a:lumOff val="40000"/>
                      </a:schemeClr>
                    </a:solidFill>
                    <a:latin typeface="Cabin" pitchFamily="34" charset="0"/>
                  </a:rPr>
                  <a:t>Domain Misalignment</a:t>
                </a:r>
              </a:p>
            </p:txBody>
          </p:sp>
        </p:grpSp>
        <p:sp>
          <p:nvSpPr>
            <p:cNvPr id="14" name="Cross 13">
              <a:extLst>
                <a:ext uri="{FF2B5EF4-FFF2-40B4-BE49-F238E27FC236}">
                  <a16:creationId xmlns:a16="http://schemas.microsoft.com/office/drawing/2014/main" id="{1BE7C475-A20D-F60A-F15E-3525F2F85AD1}"/>
                </a:ext>
              </a:extLst>
            </p:cNvPr>
            <p:cNvSpPr/>
            <p:nvPr/>
          </p:nvSpPr>
          <p:spPr>
            <a:xfrm rot="18881007">
              <a:off x="8484213" y="2440669"/>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30AE801-6CF1-37ED-838D-E39492881A18}"/>
              </a:ext>
            </a:extLst>
          </p:cNvPr>
          <p:cNvGrpSpPr/>
          <p:nvPr/>
        </p:nvGrpSpPr>
        <p:grpSpPr>
          <a:xfrm>
            <a:off x="8333982" y="3200646"/>
            <a:ext cx="4475078" cy="657690"/>
            <a:chOff x="8333982" y="3200646"/>
            <a:chExt cx="4475078" cy="657690"/>
          </a:xfrm>
        </p:grpSpPr>
        <p:grpSp>
          <p:nvGrpSpPr>
            <p:cNvPr id="3" name="Group 2">
              <a:extLst>
                <a:ext uri="{FF2B5EF4-FFF2-40B4-BE49-F238E27FC236}">
                  <a16:creationId xmlns:a16="http://schemas.microsoft.com/office/drawing/2014/main" id="{933DC684-7779-4E02-0043-9034CF0F0B61}"/>
                </a:ext>
              </a:extLst>
            </p:cNvPr>
            <p:cNvGrpSpPr/>
            <p:nvPr/>
          </p:nvGrpSpPr>
          <p:grpSpPr>
            <a:xfrm>
              <a:off x="8333982" y="3200646"/>
              <a:ext cx="4475078" cy="657690"/>
              <a:chOff x="5513933" y="3381317"/>
              <a:chExt cx="4475078" cy="657690"/>
            </a:xfrm>
          </p:grpSpPr>
          <p:sp>
            <p:nvSpPr>
              <p:cNvPr id="4" name="TextBox 3">
                <a:extLst>
                  <a:ext uri="{FF2B5EF4-FFF2-40B4-BE49-F238E27FC236}">
                    <a16:creationId xmlns:a16="http://schemas.microsoft.com/office/drawing/2014/main" id="{341C63B5-3419-3642-76A6-601C59D4B002}"/>
                  </a:ext>
                </a:extLst>
              </p:cNvPr>
              <p:cNvSpPr txBox="1"/>
              <p:nvPr/>
            </p:nvSpPr>
            <p:spPr>
              <a:xfrm>
                <a:off x="6229773" y="3497668"/>
                <a:ext cx="3759238" cy="424988"/>
              </a:xfrm>
              <a:prstGeom prst="rect">
                <a:avLst/>
              </a:prstGeom>
              <a:noFill/>
            </p:spPr>
            <p:txBody>
              <a:bodyPr wrap="square" rtlCol="0">
                <a:spAutoFit/>
              </a:bodyPr>
              <a:lstStyle/>
              <a:p>
                <a:pPr indent="0">
                  <a:lnSpc>
                    <a:spcPts val="2750"/>
                  </a:lnSpc>
                  <a:buNone/>
                </a:pPr>
                <a:r>
                  <a:rPr lang="en-US" sz="2000" dirty="0">
                    <a:solidFill>
                      <a:schemeClr val="accent6">
                        <a:lumMod val="60000"/>
                        <a:lumOff val="40000"/>
                      </a:schemeClr>
                    </a:solidFill>
                    <a:latin typeface="Cabin" pitchFamily="34" charset="0"/>
                  </a:rPr>
                  <a:t>Insufficient Loss Optimization</a:t>
                </a:r>
              </a:p>
            </p:txBody>
          </p:sp>
          <p:sp>
            <p:nvSpPr>
              <p:cNvPr id="5" name="Oval 4">
                <a:extLst>
                  <a:ext uri="{FF2B5EF4-FFF2-40B4-BE49-F238E27FC236}">
                    <a16:creationId xmlns:a16="http://schemas.microsoft.com/office/drawing/2014/main" id="{85361684-80F6-C04A-D513-483D432090ED}"/>
                  </a:ext>
                </a:extLst>
              </p:cNvPr>
              <p:cNvSpPr>
                <a:spLocks noChangeArrowheads="1"/>
              </p:cNvSpPr>
              <p:nvPr/>
            </p:nvSpPr>
            <p:spPr bwMode="auto">
              <a:xfrm>
                <a:off x="5513933" y="3381317"/>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5" name="Cross 14">
              <a:extLst>
                <a:ext uri="{FF2B5EF4-FFF2-40B4-BE49-F238E27FC236}">
                  <a16:creationId xmlns:a16="http://schemas.microsoft.com/office/drawing/2014/main" id="{55CF1016-33C6-ACC4-3FDB-65229DBDF9F4}"/>
                </a:ext>
              </a:extLst>
            </p:cNvPr>
            <p:cNvSpPr/>
            <p:nvPr/>
          </p:nvSpPr>
          <p:spPr>
            <a:xfrm rot="18881007">
              <a:off x="8484213" y="3349491"/>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7508C5F7-1313-7306-737F-82B0811BD5FF}"/>
              </a:ext>
            </a:extLst>
          </p:cNvPr>
          <p:cNvGrpSpPr/>
          <p:nvPr/>
        </p:nvGrpSpPr>
        <p:grpSpPr>
          <a:xfrm>
            <a:off x="8335575" y="4109468"/>
            <a:ext cx="4475078" cy="657690"/>
            <a:chOff x="8335575" y="4109468"/>
            <a:chExt cx="4475078" cy="657690"/>
          </a:xfrm>
        </p:grpSpPr>
        <p:grpSp>
          <p:nvGrpSpPr>
            <p:cNvPr id="6" name="Group 5"/>
            <p:cNvGrpSpPr/>
            <p:nvPr/>
          </p:nvGrpSpPr>
          <p:grpSpPr>
            <a:xfrm>
              <a:off x="8335575" y="4109468"/>
              <a:ext cx="4475078" cy="657690"/>
              <a:chOff x="5513933" y="3381317"/>
              <a:chExt cx="4475078" cy="657690"/>
            </a:xfrm>
          </p:grpSpPr>
          <p:sp>
            <p:nvSpPr>
              <p:cNvPr id="112" name="TextBox 111">
                <a:extLst>
                  <a:ext uri="{FF2B5EF4-FFF2-40B4-BE49-F238E27FC236}">
                    <a16:creationId xmlns:a16="http://schemas.microsoft.com/office/drawing/2014/main" id="{7E72EB65-9A2A-42FC-AA18-CF1D2DEFF4C6}"/>
                  </a:ext>
                </a:extLst>
              </p:cNvPr>
              <p:cNvSpPr txBox="1"/>
              <p:nvPr/>
            </p:nvSpPr>
            <p:spPr>
              <a:xfrm>
                <a:off x="6229773" y="3497668"/>
                <a:ext cx="3759238" cy="424988"/>
              </a:xfrm>
              <a:prstGeom prst="rect">
                <a:avLst/>
              </a:prstGeom>
              <a:noFill/>
            </p:spPr>
            <p:txBody>
              <a:bodyPr wrap="square" rtlCol="0">
                <a:spAutoFit/>
              </a:bodyPr>
              <a:lstStyle/>
              <a:p>
                <a:pPr indent="0">
                  <a:lnSpc>
                    <a:spcPts val="2750"/>
                  </a:lnSpc>
                  <a:buNone/>
                </a:pPr>
                <a:r>
                  <a:rPr lang="en-US" sz="2000" dirty="0">
                    <a:solidFill>
                      <a:schemeClr val="accent6">
                        <a:lumMod val="60000"/>
                        <a:lumOff val="40000"/>
                      </a:schemeClr>
                    </a:solidFill>
                    <a:latin typeface="Cabin" pitchFamily="34" charset="0"/>
                  </a:rPr>
                  <a:t>Insufficient Data Augmentation</a:t>
                </a:r>
              </a:p>
            </p:txBody>
          </p:sp>
          <p:sp>
            <p:nvSpPr>
              <p:cNvPr id="119" name="Oval 118">
                <a:extLst>
                  <a:ext uri="{FF2B5EF4-FFF2-40B4-BE49-F238E27FC236}">
                    <a16:creationId xmlns:a16="http://schemas.microsoft.com/office/drawing/2014/main" id="{36B8E104-3640-4B6B-A7D9-91A91FDEBB3F}"/>
                  </a:ext>
                </a:extLst>
              </p:cNvPr>
              <p:cNvSpPr>
                <a:spLocks noChangeArrowheads="1"/>
              </p:cNvSpPr>
              <p:nvPr/>
            </p:nvSpPr>
            <p:spPr bwMode="auto">
              <a:xfrm>
                <a:off x="5513933" y="3381317"/>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6" name="Cross 15">
              <a:extLst>
                <a:ext uri="{FF2B5EF4-FFF2-40B4-BE49-F238E27FC236}">
                  <a16:creationId xmlns:a16="http://schemas.microsoft.com/office/drawing/2014/main" id="{91350547-502E-0223-2FCC-0257BE4F4BBB}"/>
                </a:ext>
              </a:extLst>
            </p:cNvPr>
            <p:cNvSpPr/>
            <p:nvPr/>
          </p:nvSpPr>
          <p:spPr>
            <a:xfrm rot="18881007">
              <a:off x="8484214" y="4258312"/>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6BF0206-EDF2-3456-56AB-17DE06F3632E}"/>
              </a:ext>
            </a:extLst>
          </p:cNvPr>
          <p:cNvGrpSpPr/>
          <p:nvPr/>
        </p:nvGrpSpPr>
        <p:grpSpPr>
          <a:xfrm>
            <a:off x="8335575" y="5018290"/>
            <a:ext cx="3675311" cy="657690"/>
            <a:chOff x="8335575" y="5018290"/>
            <a:chExt cx="3675311" cy="657690"/>
          </a:xfrm>
        </p:grpSpPr>
        <p:grpSp>
          <p:nvGrpSpPr>
            <p:cNvPr id="8" name="Group 7"/>
            <p:cNvGrpSpPr/>
            <p:nvPr/>
          </p:nvGrpSpPr>
          <p:grpSpPr>
            <a:xfrm>
              <a:off x="8335575" y="5018290"/>
              <a:ext cx="3675311" cy="657690"/>
              <a:chOff x="5513933" y="4659501"/>
              <a:chExt cx="3675311" cy="657690"/>
            </a:xfrm>
          </p:grpSpPr>
          <p:sp>
            <p:nvSpPr>
              <p:cNvPr id="114" name="TextBox 113">
                <a:extLst>
                  <a:ext uri="{FF2B5EF4-FFF2-40B4-BE49-F238E27FC236}">
                    <a16:creationId xmlns:a16="http://schemas.microsoft.com/office/drawing/2014/main" id="{E5F7063C-F4D4-4AA3-AB81-0A82327D4988}"/>
                  </a:ext>
                </a:extLst>
              </p:cNvPr>
              <p:cNvSpPr txBox="1"/>
              <p:nvPr/>
            </p:nvSpPr>
            <p:spPr>
              <a:xfrm>
                <a:off x="6229773" y="4775852"/>
                <a:ext cx="2959471" cy="424988"/>
              </a:xfrm>
              <a:prstGeom prst="rect">
                <a:avLst/>
              </a:prstGeom>
              <a:noFill/>
            </p:spPr>
            <p:txBody>
              <a:bodyPr wrap="square" rtlCol="0">
                <a:spAutoFit/>
              </a:bodyPr>
              <a:lstStyle/>
              <a:p>
                <a:pPr indent="0">
                  <a:lnSpc>
                    <a:spcPts val="2750"/>
                  </a:lnSpc>
                  <a:buNone/>
                </a:pPr>
                <a:r>
                  <a:rPr lang="en-US" sz="2000" dirty="0">
                    <a:solidFill>
                      <a:schemeClr val="accent6">
                        <a:lumMod val="60000"/>
                        <a:lumOff val="40000"/>
                      </a:schemeClr>
                    </a:solidFill>
                    <a:latin typeface="Cabin" pitchFamily="34" charset="0"/>
                  </a:rPr>
                  <a:t>Lack of Interpretability</a:t>
                </a:r>
              </a:p>
            </p:txBody>
          </p:sp>
          <p:sp>
            <p:nvSpPr>
              <p:cNvPr id="122" name="Oval 121">
                <a:extLst>
                  <a:ext uri="{FF2B5EF4-FFF2-40B4-BE49-F238E27FC236}">
                    <a16:creationId xmlns:a16="http://schemas.microsoft.com/office/drawing/2014/main" id="{72EA5683-426C-43A3-B67D-DEF55905FB88}"/>
                  </a:ext>
                </a:extLst>
              </p:cNvPr>
              <p:cNvSpPr>
                <a:spLocks noChangeArrowheads="1"/>
              </p:cNvSpPr>
              <p:nvPr/>
            </p:nvSpPr>
            <p:spPr bwMode="auto">
              <a:xfrm>
                <a:off x="5513933" y="4659501"/>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7" name="Cross 16">
              <a:extLst>
                <a:ext uri="{FF2B5EF4-FFF2-40B4-BE49-F238E27FC236}">
                  <a16:creationId xmlns:a16="http://schemas.microsoft.com/office/drawing/2014/main" id="{C064332A-B53D-F6EC-3B56-701F2BA117A8}"/>
                </a:ext>
              </a:extLst>
            </p:cNvPr>
            <p:cNvSpPr/>
            <p:nvPr/>
          </p:nvSpPr>
          <p:spPr>
            <a:xfrm rot="18881007">
              <a:off x="8484212" y="5162798"/>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E8E74A6-13A8-465B-E6BB-D19F1A1DF56E}"/>
              </a:ext>
            </a:extLst>
          </p:cNvPr>
          <p:cNvGrpSpPr/>
          <p:nvPr/>
        </p:nvGrpSpPr>
        <p:grpSpPr>
          <a:xfrm>
            <a:off x="8333982" y="5927112"/>
            <a:ext cx="3676904" cy="657690"/>
            <a:chOff x="8333982" y="5927112"/>
            <a:chExt cx="3676904" cy="657690"/>
          </a:xfrm>
        </p:grpSpPr>
        <p:grpSp>
          <p:nvGrpSpPr>
            <p:cNvPr id="7" name="Group 6"/>
            <p:cNvGrpSpPr/>
            <p:nvPr/>
          </p:nvGrpSpPr>
          <p:grpSpPr>
            <a:xfrm>
              <a:off x="8333982" y="5927112"/>
              <a:ext cx="3676904" cy="657690"/>
              <a:chOff x="8538442" y="3993287"/>
              <a:chExt cx="3676904" cy="657690"/>
            </a:xfrm>
          </p:grpSpPr>
          <p:sp>
            <p:nvSpPr>
              <p:cNvPr id="157" name="TextBox 156">
                <a:extLst>
                  <a:ext uri="{FF2B5EF4-FFF2-40B4-BE49-F238E27FC236}">
                    <a16:creationId xmlns:a16="http://schemas.microsoft.com/office/drawing/2014/main" id="{E5F7063C-F4D4-4AA3-AB81-0A82327D4988}"/>
                  </a:ext>
                </a:extLst>
              </p:cNvPr>
              <p:cNvSpPr txBox="1"/>
              <p:nvPr/>
            </p:nvSpPr>
            <p:spPr>
              <a:xfrm>
                <a:off x="9252690" y="4109638"/>
                <a:ext cx="2962656" cy="424988"/>
              </a:xfrm>
              <a:prstGeom prst="rect">
                <a:avLst/>
              </a:prstGeom>
              <a:noFill/>
            </p:spPr>
            <p:txBody>
              <a:bodyPr wrap="square" rtlCol="0">
                <a:spAutoFit/>
              </a:bodyPr>
              <a:lstStyle/>
              <a:p>
                <a:pPr>
                  <a:lnSpc>
                    <a:spcPts val="2750"/>
                  </a:lnSpc>
                  <a:defRPr/>
                </a:pPr>
                <a:r>
                  <a:rPr lang="en-US" sz="2000" dirty="0">
                    <a:solidFill>
                      <a:schemeClr val="accent6">
                        <a:lumMod val="60000"/>
                        <a:lumOff val="40000"/>
                      </a:schemeClr>
                    </a:solidFill>
                    <a:latin typeface="Cabin" pitchFamily="34" charset="0"/>
                  </a:rPr>
                  <a:t>Color Information Loss</a:t>
                </a:r>
              </a:p>
            </p:txBody>
          </p:sp>
          <p:sp>
            <p:nvSpPr>
              <p:cNvPr id="163" name="Oval 162">
                <a:extLst>
                  <a:ext uri="{FF2B5EF4-FFF2-40B4-BE49-F238E27FC236}">
                    <a16:creationId xmlns:a16="http://schemas.microsoft.com/office/drawing/2014/main" id="{72EA5683-426C-43A3-B67D-DEF55905FB88}"/>
                  </a:ext>
                </a:extLst>
              </p:cNvPr>
              <p:cNvSpPr>
                <a:spLocks noChangeArrowheads="1"/>
              </p:cNvSpPr>
              <p:nvPr/>
            </p:nvSpPr>
            <p:spPr bwMode="auto">
              <a:xfrm>
                <a:off x="8538442" y="3993287"/>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8" name="Cross 17">
              <a:extLst>
                <a:ext uri="{FF2B5EF4-FFF2-40B4-BE49-F238E27FC236}">
                  <a16:creationId xmlns:a16="http://schemas.microsoft.com/office/drawing/2014/main" id="{687A02BB-1E55-21EE-0E2B-B0D8BF344907}"/>
                </a:ext>
              </a:extLst>
            </p:cNvPr>
            <p:cNvSpPr/>
            <p:nvPr/>
          </p:nvSpPr>
          <p:spPr>
            <a:xfrm rot="18881007">
              <a:off x="8480285" y="6071620"/>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386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250"/>
                                        <p:tgtEl>
                                          <p:spTgt spid="9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750"/>
                                        <p:tgtEl>
                                          <p:spTgt spid="11"/>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750"/>
                                        <p:tgtEl>
                                          <p:spTgt spid="12"/>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37FE3-FE3A-2FC5-5535-9D00A78659A3}"/>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67F4229D-947B-16F9-57A1-B098EDC24AEC}"/>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B91D84BD-90ED-1EB8-5381-4A520D455F8A}"/>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2726F8C6-E205-524B-28BA-0D78A08A368F}"/>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0DDCD2BC-0B7A-B7EF-95CE-C4EAD9CCD8E2}"/>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a:t>
            </a:r>
          </a:p>
        </p:txBody>
      </p:sp>
      <p:sp>
        <p:nvSpPr>
          <p:cNvPr id="44" name="Oval 43">
            <a:extLst>
              <a:ext uri="{FF2B5EF4-FFF2-40B4-BE49-F238E27FC236}">
                <a16:creationId xmlns:a16="http://schemas.microsoft.com/office/drawing/2014/main" id="{0E77964E-82F3-486D-AC13-28DF1584DCB9}"/>
              </a:ext>
            </a:extLst>
          </p:cNvPr>
          <p:cNvSpPr/>
          <p:nvPr/>
        </p:nvSpPr>
        <p:spPr>
          <a:xfrm>
            <a:off x="8594236"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8B9C6D0-3688-4A30-BF0A-B21713DA7795}"/>
              </a:ext>
            </a:extLst>
          </p:cNvPr>
          <p:cNvSpPr/>
          <p:nvPr/>
        </p:nvSpPr>
        <p:spPr>
          <a:xfrm>
            <a:off x="6595679"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32" name="Oval 31">
            <a:extLst>
              <a:ext uri="{FF2B5EF4-FFF2-40B4-BE49-F238E27FC236}">
                <a16:creationId xmlns:a16="http://schemas.microsoft.com/office/drawing/2014/main" id="{B2C64199-8920-4B40-9E97-B69DDABC62D8}"/>
              </a:ext>
            </a:extLst>
          </p:cNvPr>
          <p:cNvSpPr/>
          <p:nvPr/>
        </p:nvSpPr>
        <p:spPr>
          <a:xfrm>
            <a:off x="4562962"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24" name="Oval 23">
            <a:extLst>
              <a:ext uri="{FF2B5EF4-FFF2-40B4-BE49-F238E27FC236}">
                <a16:creationId xmlns:a16="http://schemas.microsoft.com/office/drawing/2014/main" id="{D06A14E4-708D-4699-8C46-DC1A8D7B5CD2}"/>
              </a:ext>
            </a:extLst>
          </p:cNvPr>
          <p:cNvSpPr/>
          <p:nvPr/>
        </p:nvSpPr>
        <p:spPr>
          <a:xfrm>
            <a:off x="2657336"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17" name="Oval 16">
            <a:extLst>
              <a:ext uri="{FF2B5EF4-FFF2-40B4-BE49-F238E27FC236}">
                <a16:creationId xmlns:a16="http://schemas.microsoft.com/office/drawing/2014/main" id="{6F7B8CD3-367D-407A-B6EF-6847832763FB}"/>
              </a:ext>
            </a:extLst>
          </p:cNvPr>
          <p:cNvSpPr/>
          <p:nvPr/>
        </p:nvSpPr>
        <p:spPr>
          <a:xfrm>
            <a:off x="624201"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Calibri" panose="020F0502020204030204"/>
            </a:endParaRPr>
          </a:p>
        </p:txBody>
      </p:sp>
      <p:sp>
        <p:nvSpPr>
          <p:cNvPr id="2" name="Arrow: Chevron 1">
            <a:extLst>
              <a:ext uri="{FF2B5EF4-FFF2-40B4-BE49-F238E27FC236}">
                <a16:creationId xmlns:a16="http://schemas.microsoft.com/office/drawing/2014/main" id="{1E03A10B-40C2-429B-A1A2-7E760590AD8F}"/>
              </a:ext>
            </a:extLst>
          </p:cNvPr>
          <p:cNvSpPr/>
          <p:nvPr/>
        </p:nvSpPr>
        <p:spPr>
          <a:xfrm>
            <a:off x="588216"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3" name="Arrow: Chevron 2">
            <a:extLst>
              <a:ext uri="{FF2B5EF4-FFF2-40B4-BE49-F238E27FC236}">
                <a16:creationId xmlns:a16="http://schemas.microsoft.com/office/drawing/2014/main" id="{7F2E402E-66F1-4FCA-9452-07D806ACA563}"/>
              </a:ext>
            </a:extLst>
          </p:cNvPr>
          <p:cNvSpPr/>
          <p:nvPr/>
        </p:nvSpPr>
        <p:spPr>
          <a:xfrm>
            <a:off x="2615586"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5" name="Arrow: Chevron 4">
            <a:extLst>
              <a:ext uri="{FF2B5EF4-FFF2-40B4-BE49-F238E27FC236}">
                <a16:creationId xmlns:a16="http://schemas.microsoft.com/office/drawing/2014/main" id="{A8DB0CA2-0AD8-40CF-9EAE-24636F6BE1A6}"/>
              </a:ext>
            </a:extLst>
          </p:cNvPr>
          <p:cNvSpPr/>
          <p:nvPr/>
        </p:nvSpPr>
        <p:spPr>
          <a:xfrm>
            <a:off x="4523435"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6" name="Arrow: Chevron 5">
            <a:extLst>
              <a:ext uri="{FF2B5EF4-FFF2-40B4-BE49-F238E27FC236}">
                <a16:creationId xmlns:a16="http://schemas.microsoft.com/office/drawing/2014/main" id="{7E6ADA69-2377-458F-8AA1-32DD93A340BE}"/>
              </a:ext>
            </a:extLst>
          </p:cNvPr>
          <p:cNvSpPr/>
          <p:nvPr/>
        </p:nvSpPr>
        <p:spPr>
          <a:xfrm>
            <a:off x="6556740"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7" name="Arrow: Chevron 6">
            <a:extLst>
              <a:ext uri="{FF2B5EF4-FFF2-40B4-BE49-F238E27FC236}">
                <a16:creationId xmlns:a16="http://schemas.microsoft.com/office/drawing/2014/main" id="{454C02BF-4E44-4F11-891A-CD23E8F1435B}"/>
              </a:ext>
            </a:extLst>
          </p:cNvPr>
          <p:cNvSpPr/>
          <p:nvPr/>
        </p:nvSpPr>
        <p:spPr>
          <a:xfrm>
            <a:off x="8546245"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FE16D7A-B5B7-4A58-922B-115040FA32AA}"/>
              </a:ext>
            </a:extLst>
          </p:cNvPr>
          <p:cNvSpPr txBox="1"/>
          <p:nvPr/>
        </p:nvSpPr>
        <p:spPr>
          <a:xfrm>
            <a:off x="8718427"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Testing</a:t>
            </a:r>
            <a:endParaRPr lang="en-GB" sz="1300" dirty="0"/>
          </a:p>
        </p:txBody>
      </p:sp>
      <p:sp>
        <p:nvSpPr>
          <p:cNvPr id="10" name="TextBox 9">
            <a:extLst>
              <a:ext uri="{FF2B5EF4-FFF2-40B4-BE49-F238E27FC236}">
                <a16:creationId xmlns:a16="http://schemas.microsoft.com/office/drawing/2014/main" id="{E2A12895-E141-47F9-9D4E-FD2BB7AFAAD7}"/>
              </a:ext>
            </a:extLst>
          </p:cNvPr>
          <p:cNvSpPr txBox="1"/>
          <p:nvPr/>
        </p:nvSpPr>
        <p:spPr>
          <a:xfrm>
            <a:off x="6728922"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Training</a:t>
            </a:r>
            <a:endParaRPr lang="en-GB" sz="1300" dirty="0"/>
          </a:p>
        </p:txBody>
      </p:sp>
      <p:sp>
        <p:nvSpPr>
          <p:cNvPr id="11" name="TextBox 10">
            <a:extLst>
              <a:ext uri="{FF2B5EF4-FFF2-40B4-BE49-F238E27FC236}">
                <a16:creationId xmlns:a16="http://schemas.microsoft.com/office/drawing/2014/main" id="{AD53B7D2-607F-47BC-9C37-403E42B65FA4}"/>
              </a:ext>
            </a:extLst>
          </p:cNvPr>
          <p:cNvSpPr txBox="1"/>
          <p:nvPr/>
        </p:nvSpPr>
        <p:spPr>
          <a:xfrm>
            <a:off x="4605091" y="2975868"/>
            <a:ext cx="1541032"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Augmentation</a:t>
            </a:r>
            <a:endParaRPr lang="en-GB" sz="1300" dirty="0"/>
          </a:p>
        </p:txBody>
      </p:sp>
      <p:sp>
        <p:nvSpPr>
          <p:cNvPr id="12" name="TextBox 11">
            <a:extLst>
              <a:ext uri="{FF2B5EF4-FFF2-40B4-BE49-F238E27FC236}">
                <a16:creationId xmlns:a16="http://schemas.microsoft.com/office/drawing/2014/main" id="{20295B2C-770E-492F-A954-71B35404786A}"/>
              </a:ext>
            </a:extLst>
          </p:cNvPr>
          <p:cNvSpPr txBox="1"/>
          <p:nvPr/>
        </p:nvSpPr>
        <p:spPr>
          <a:xfrm>
            <a:off x="2796235"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Loss</a:t>
            </a:r>
            <a:endParaRPr lang="en-GB" sz="1300" dirty="0"/>
          </a:p>
        </p:txBody>
      </p:sp>
      <p:sp>
        <p:nvSpPr>
          <p:cNvPr id="13" name="TextBox 12">
            <a:extLst>
              <a:ext uri="{FF2B5EF4-FFF2-40B4-BE49-F238E27FC236}">
                <a16:creationId xmlns:a16="http://schemas.microsoft.com/office/drawing/2014/main" id="{E2BB0070-3CE1-4C59-BE93-F567DBECF5B6}"/>
              </a:ext>
            </a:extLst>
          </p:cNvPr>
          <p:cNvSpPr txBox="1"/>
          <p:nvPr/>
        </p:nvSpPr>
        <p:spPr>
          <a:xfrm>
            <a:off x="768866" y="2975868"/>
            <a:ext cx="1250218" cy="292388"/>
          </a:xfrm>
          <a:prstGeom prst="rect">
            <a:avLst/>
          </a:prstGeom>
          <a:noFill/>
        </p:spPr>
        <p:txBody>
          <a:bodyPr wrap="square" rtlCol="0">
            <a:spAutoFit/>
          </a:bodyPr>
          <a:lstStyle/>
          <a:p>
            <a:pPr lvl="0" algn="ctr">
              <a:defRPr/>
            </a:pPr>
            <a:r>
              <a:rPr lang="en-US" sz="1300" dirty="0">
                <a:solidFill>
                  <a:schemeClr val="bg1"/>
                </a:solidFill>
                <a:latin typeface="Cabin" panose="020B0604020202020204" charset="0"/>
                <a:cs typeface="SABIC Typeface Text Light"/>
              </a:rPr>
              <a:t>Model</a:t>
            </a:r>
            <a:endParaRPr lang="en-GB" sz="1300" dirty="0">
              <a:solidFill>
                <a:schemeClr val="bg1"/>
              </a:solidFill>
              <a:latin typeface="Cabin" panose="020B0604020202020204" charset="0"/>
              <a:cs typeface="SABIC Typeface Text Light"/>
            </a:endParaRPr>
          </a:p>
        </p:txBody>
      </p:sp>
      <p:cxnSp>
        <p:nvCxnSpPr>
          <p:cNvPr id="15" name="Straight Connector 14">
            <a:extLst>
              <a:ext uri="{FF2B5EF4-FFF2-40B4-BE49-F238E27FC236}">
                <a16:creationId xmlns:a16="http://schemas.microsoft.com/office/drawing/2014/main" id="{171C13F8-8C78-4F88-AB23-F329C1824EF1}"/>
              </a:ext>
            </a:extLst>
          </p:cNvPr>
          <p:cNvCxnSpPr>
            <a:cxnSpLocks/>
            <a:stCxn id="2" idx="2"/>
            <a:endCxn id="17" idx="0"/>
          </p:cNvCxnSpPr>
          <p:nvPr/>
        </p:nvCxnSpPr>
        <p:spPr>
          <a:xfrm>
            <a:off x="1356566" y="3312499"/>
            <a:ext cx="0"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281380-0B8F-4478-AA4B-78F14E648688}"/>
              </a:ext>
            </a:extLst>
          </p:cNvPr>
          <p:cNvCxnSpPr>
            <a:cxnSpLocks/>
            <a:stCxn id="3" idx="2"/>
            <a:endCxn id="24" idx="0"/>
          </p:cNvCxnSpPr>
          <p:nvPr/>
        </p:nvCxnSpPr>
        <p:spPr>
          <a:xfrm>
            <a:off x="3383936" y="3312499"/>
            <a:ext cx="5765"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5AF125C-6B80-417C-B6FD-A5DBF0D04202}"/>
              </a:ext>
            </a:extLst>
          </p:cNvPr>
          <p:cNvCxnSpPr>
            <a:cxnSpLocks/>
            <a:stCxn id="5" idx="2"/>
            <a:endCxn id="32" idx="0"/>
          </p:cNvCxnSpPr>
          <p:nvPr/>
        </p:nvCxnSpPr>
        <p:spPr>
          <a:xfrm>
            <a:off x="5291785" y="3312499"/>
            <a:ext cx="3542"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464EDA-95F9-4BE9-8724-ED55660785EB}"/>
              </a:ext>
            </a:extLst>
          </p:cNvPr>
          <p:cNvCxnSpPr>
            <a:cxnSpLocks/>
            <a:stCxn id="6" idx="2"/>
            <a:endCxn id="39" idx="0"/>
          </p:cNvCxnSpPr>
          <p:nvPr/>
        </p:nvCxnSpPr>
        <p:spPr>
          <a:xfrm>
            <a:off x="7325090" y="3312499"/>
            <a:ext cx="2954"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C0D21E-5FB2-45B7-9E65-6F790157750A}"/>
              </a:ext>
            </a:extLst>
          </p:cNvPr>
          <p:cNvCxnSpPr>
            <a:cxnSpLocks/>
            <a:stCxn id="7" idx="2"/>
            <a:endCxn id="44" idx="0"/>
          </p:cNvCxnSpPr>
          <p:nvPr/>
        </p:nvCxnSpPr>
        <p:spPr>
          <a:xfrm>
            <a:off x="9314595" y="3312499"/>
            <a:ext cx="12006"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CCCA0B48-8F06-426C-B056-AAAE9B66B34D}"/>
              </a:ext>
            </a:extLst>
          </p:cNvPr>
          <p:cNvSpPr txBox="1"/>
          <p:nvPr/>
        </p:nvSpPr>
        <p:spPr>
          <a:xfrm>
            <a:off x="588216" y="5633641"/>
            <a:ext cx="1612644" cy="707886"/>
          </a:xfrm>
          <a:prstGeom prst="rect">
            <a:avLst/>
          </a:prstGeom>
          <a:noFill/>
        </p:spPr>
        <p:txBody>
          <a:bodyPr wrap="square" rtlCol="0">
            <a:spAutoFit/>
          </a:bodyPr>
          <a:lstStyle/>
          <a:p>
            <a:pPr lvl="0" algn="ctr">
              <a:defRPr/>
            </a:pPr>
            <a:r>
              <a:rPr lang="en-US" sz="1000" dirty="0">
                <a:latin typeface="Cabin" panose="020B0604020202020204" charset="0"/>
              </a:rPr>
              <a:t>Added residual, efficient, and U-Net classifiers with plug-and-play architecture loader</a:t>
            </a:r>
            <a:endParaRPr lang="en-GB" sz="1000" dirty="0">
              <a:latin typeface="Cabin" panose="020B0604020202020204" charset="0"/>
            </a:endParaRPr>
          </a:p>
        </p:txBody>
      </p:sp>
      <p:sp>
        <p:nvSpPr>
          <p:cNvPr id="89" name="TextBox 88">
            <a:extLst>
              <a:ext uri="{FF2B5EF4-FFF2-40B4-BE49-F238E27FC236}">
                <a16:creationId xmlns:a16="http://schemas.microsoft.com/office/drawing/2014/main" id="{49EDD08E-9ECE-482B-BACD-CA47316459C3}"/>
              </a:ext>
            </a:extLst>
          </p:cNvPr>
          <p:cNvSpPr txBox="1"/>
          <p:nvPr/>
        </p:nvSpPr>
        <p:spPr>
          <a:xfrm>
            <a:off x="2620216" y="5633641"/>
            <a:ext cx="1612644" cy="553998"/>
          </a:xfrm>
          <a:prstGeom prst="rect">
            <a:avLst/>
          </a:prstGeom>
          <a:noFill/>
        </p:spPr>
        <p:txBody>
          <a:bodyPr wrap="square" rtlCol="0">
            <a:spAutoFit/>
          </a:bodyPr>
          <a:lstStyle/>
          <a:p>
            <a:pPr algn="ctr">
              <a:defRPr/>
            </a:pPr>
            <a:r>
              <a:rPr lang="en-US" sz="1000" dirty="0">
                <a:latin typeface="Cabin" panose="020B0604020202020204" charset="0"/>
              </a:rPr>
              <a:t>Introduced Focal, and Composite loss with modular config</a:t>
            </a:r>
            <a:endParaRPr lang="en-GB" sz="1000" dirty="0">
              <a:latin typeface="Cabin" panose="020B0604020202020204" charset="0"/>
            </a:endParaRPr>
          </a:p>
        </p:txBody>
      </p:sp>
      <p:sp>
        <p:nvSpPr>
          <p:cNvPr id="90" name="TextBox 89">
            <a:extLst>
              <a:ext uri="{FF2B5EF4-FFF2-40B4-BE49-F238E27FC236}">
                <a16:creationId xmlns:a16="http://schemas.microsoft.com/office/drawing/2014/main" id="{B3FE5EF8-4EAA-466F-B7F2-12EF765EAF4C}"/>
              </a:ext>
            </a:extLst>
          </p:cNvPr>
          <p:cNvSpPr txBox="1"/>
          <p:nvPr/>
        </p:nvSpPr>
        <p:spPr>
          <a:xfrm>
            <a:off x="4491350" y="5633641"/>
            <a:ext cx="1612644" cy="553998"/>
          </a:xfrm>
          <a:prstGeom prst="rect">
            <a:avLst/>
          </a:prstGeom>
          <a:noFill/>
        </p:spPr>
        <p:txBody>
          <a:bodyPr wrap="square" rtlCol="0">
            <a:spAutoFit/>
          </a:bodyPr>
          <a:lstStyle/>
          <a:p>
            <a:pPr algn="ctr">
              <a:defRPr/>
            </a:pPr>
            <a:r>
              <a:rPr lang="en-US" sz="1000" dirty="0">
                <a:latin typeface="Cabin" panose="020B0604020202020204" charset="0"/>
              </a:rPr>
              <a:t>Advanced augmentation option to simulate clinical variability</a:t>
            </a:r>
            <a:endParaRPr lang="en-GB" sz="1000" dirty="0">
              <a:latin typeface="Cabin" panose="020B0604020202020204" charset="0"/>
            </a:endParaRPr>
          </a:p>
        </p:txBody>
      </p:sp>
      <p:sp>
        <p:nvSpPr>
          <p:cNvPr id="91" name="TextBox 90">
            <a:extLst>
              <a:ext uri="{FF2B5EF4-FFF2-40B4-BE49-F238E27FC236}">
                <a16:creationId xmlns:a16="http://schemas.microsoft.com/office/drawing/2014/main" id="{C968B231-2E26-409A-82D8-729D18EAAEF7}"/>
              </a:ext>
            </a:extLst>
          </p:cNvPr>
          <p:cNvSpPr txBox="1"/>
          <p:nvPr/>
        </p:nvSpPr>
        <p:spPr>
          <a:xfrm>
            <a:off x="6548750" y="5633641"/>
            <a:ext cx="1612644" cy="707886"/>
          </a:xfrm>
          <a:prstGeom prst="rect">
            <a:avLst/>
          </a:prstGeom>
          <a:noFill/>
        </p:spPr>
        <p:txBody>
          <a:bodyPr wrap="square" rtlCol="0">
            <a:spAutoFit/>
          </a:bodyPr>
          <a:lstStyle/>
          <a:p>
            <a:pPr algn="ctr">
              <a:defRPr/>
            </a:pPr>
            <a:r>
              <a:rPr lang="en-US" sz="1000" dirty="0">
                <a:latin typeface="Cabin" panose="020B0604020202020204" charset="0"/>
              </a:rPr>
              <a:t>Configurable via CLI, supports AMP, early stopping, learning rate scheduling</a:t>
            </a:r>
            <a:endParaRPr lang="en-GB" sz="1000" dirty="0">
              <a:latin typeface="Cabin" panose="020B0604020202020204" charset="0"/>
            </a:endParaRPr>
          </a:p>
        </p:txBody>
      </p:sp>
      <p:sp>
        <p:nvSpPr>
          <p:cNvPr id="92" name="TextBox 91">
            <a:extLst>
              <a:ext uri="{FF2B5EF4-FFF2-40B4-BE49-F238E27FC236}">
                <a16:creationId xmlns:a16="http://schemas.microsoft.com/office/drawing/2014/main" id="{520B954E-D7BC-4F07-B9C2-D6F96678DBA4}"/>
              </a:ext>
            </a:extLst>
          </p:cNvPr>
          <p:cNvSpPr txBox="1"/>
          <p:nvPr/>
        </p:nvSpPr>
        <p:spPr>
          <a:xfrm>
            <a:off x="8521483" y="5633641"/>
            <a:ext cx="1612644" cy="553998"/>
          </a:xfrm>
          <a:prstGeom prst="rect">
            <a:avLst/>
          </a:prstGeom>
          <a:noFill/>
        </p:spPr>
        <p:txBody>
          <a:bodyPr wrap="square" rtlCol="0">
            <a:spAutoFit/>
          </a:bodyPr>
          <a:lstStyle/>
          <a:p>
            <a:pPr algn="ctr">
              <a:defRPr/>
            </a:pPr>
            <a:r>
              <a:rPr lang="en-US" sz="1000" dirty="0">
                <a:latin typeface="Cabin" panose="020B0604020202020204" charset="0"/>
              </a:rPr>
              <a:t>Extended to compute and display full performance metrics</a:t>
            </a:r>
            <a:endParaRPr lang="en-GB" sz="1000" dirty="0">
              <a:latin typeface="Cabin" panose="020B0604020202020204" charset="0"/>
            </a:endParaRPr>
          </a:p>
        </p:txBody>
      </p:sp>
      <p:sp>
        <p:nvSpPr>
          <p:cNvPr id="8" name="Oval 7">
            <a:extLst>
              <a:ext uri="{FF2B5EF4-FFF2-40B4-BE49-F238E27FC236}">
                <a16:creationId xmlns:a16="http://schemas.microsoft.com/office/drawing/2014/main" id="{7986AEC4-C228-45E8-635A-C0E114FFFA2A}"/>
              </a:ext>
            </a:extLst>
          </p:cNvPr>
          <p:cNvSpPr/>
          <p:nvPr/>
        </p:nvSpPr>
        <p:spPr>
          <a:xfrm>
            <a:off x="12585026"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F0897FE-B145-9180-1786-A46E4EC52AD2}"/>
              </a:ext>
            </a:extLst>
          </p:cNvPr>
          <p:cNvSpPr/>
          <p:nvPr/>
        </p:nvSpPr>
        <p:spPr>
          <a:xfrm>
            <a:off x="10586469"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16" name="Arrow: Chevron 15">
            <a:extLst>
              <a:ext uri="{FF2B5EF4-FFF2-40B4-BE49-F238E27FC236}">
                <a16:creationId xmlns:a16="http://schemas.microsoft.com/office/drawing/2014/main" id="{914C3B66-6E83-807D-F4D5-C5BE683B7CF5}"/>
              </a:ext>
            </a:extLst>
          </p:cNvPr>
          <p:cNvSpPr/>
          <p:nvPr/>
        </p:nvSpPr>
        <p:spPr>
          <a:xfrm>
            <a:off x="10547530"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18" name="Arrow: Chevron 17">
            <a:extLst>
              <a:ext uri="{FF2B5EF4-FFF2-40B4-BE49-F238E27FC236}">
                <a16:creationId xmlns:a16="http://schemas.microsoft.com/office/drawing/2014/main" id="{1E984236-01C8-7C45-AA7B-180CC85BF7ED}"/>
              </a:ext>
            </a:extLst>
          </p:cNvPr>
          <p:cNvSpPr/>
          <p:nvPr/>
        </p:nvSpPr>
        <p:spPr>
          <a:xfrm>
            <a:off x="12537035"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94418EF-8CE7-BDD9-C56D-128708FBA9B8}"/>
              </a:ext>
            </a:extLst>
          </p:cNvPr>
          <p:cNvSpPr txBox="1"/>
          <p:nvPr/>
        </p:nvSpPr>
        <p:spPr>
          <a:xfrm>
            <a:off x="12709217"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Config</a:t>
            </a:r>
            <a:endParaRPr lang="en-GB" sz="1300" dirty="0"/>
          </a:p>
        </p:txBody>
      </p:sp>
      <p:sp>
        <p:nvSpPr>
          <p:cNvPr id="20" name="TextBox 19">
            <a:extLst>
              <a:ext uri="{FF2B5EF4-FFF2-40B4-BE49-F238E27FC236}">
                <a16:creationId xmlns:a16="http://schemas.microsoft.com/office/drawing/2014/main" id="{B17CD6B7-073C-D43A-BCC6-B4DE331B9192}"/>
              </a:ext>
            </a:extLst>
          </p:cNvPr>
          <p:cNvSpPr txBox="1"/>
          <p:nvPr/>
        </p:nvSpPr>
        <p:spPr>
          <a:xfrm>
            <a:off x="10719712"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Interpretability</a:t>
            </a:r>
            <a:endParaRPr lang="en-GB" sz="1300" dirty="0"/>
          </a:p>
        </p:txBody>
      </p:sp>
      <p:cxnSp>
        <p:nvCxnSpPr>
          <p:cNvPr id="21" name="Straight Connector 20">
            <a:extLst>
              <a:ext uri="{FF2B5EF4-FFF2-40B4-BE49-F238E27FC236}">
                <a16:creationId xmlns:a16="http://schemas.microsoft.com/office/drawing/2014/main" id="{2CE34CF8-2C40-26E7-A2C4-C029324CA954}"/>
              </a:ext>
            </a:extLst>
          </p:cNvPr>
          <p:cNvCxnSpPr>
            <a:cxnSpLocks/>
            <a:stCxn id="16" idx="2"/>
            <a:endCxn id="14" idx="0"/>
          </p:cNvCxnSpPr>
          <p:nvPr/>
        </p:nvCxnSpPr>
        <p:spPr>
          <a:xfrm>
            <a:off x="11315880" y="3312499"/>
            <a:ext cx="2954"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07788B-8765-7A10-EFD4-3251E90CD52F}"/>
              </a:ext>
            </a:extLst>
          </p:cNvPr>
          <p:cNvCxnSpPr>
            <a:cxnSpLocks/>
            <a:stCxn id="18" idx="2"/>
            <a:endCxn id="8" idx="0"/>
          </p:cNvCxnSpPr>
          <p:nvPr/>
        </p:nvCxnSpPr>
        <p:spPr>
          <a:xfrm>
            <a:off x="13305385" y="3312499"/>
            <a:ext cx="12006"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6145800-8330-0501-91A3-FF9D2B1D13F6}"/>
              </a:ext>
            </a:extLst>
          </p:cNvPr>
          <p:cNvSpPr txBox="1"/>
          <p:nvPr/>
        </p:nvSpPr>
        <p:spPr>
          <a:xfrm>
            <a:off x="10539540" y="5633641"/>
            <a:ext cx="1612644" cy="553998"/>
          </a:xfrm>
          <a:prstGeom prst="rect">
            <a:avLst/>
          </a:prstGeom>
          <a:noFill/>
        </p:spPr>
        <p:txBody>
          <a:bodyPr wrap="square" rtlCol="0">
            <a:spAutoFit/>
          </a:bodyPr>
          <a:lstStyle/>
          <a:p>
            <a:pPr algn="ctr">
              <a:defRPr/>
            </a:pPr>
            <a:r>
              <a:rPr lang="en-US" sz="1000" dirty="0">
                <a:latin typeface="Cabin" panose="020B0604020202020204" charset="0"/>
              </a:rPr>
              <a:t>Grad-CAM++ and Grad-CAM implemented for XAI support</a:t>
            </a:r>
            <a:endParaRPr lang="en-GB" sz="1000" dirty="0">
              <a:latin typeface="Cabin" panose="020B0604020202020204" charset="0"/>
            </a:endParaRPr>
          </a:p>
        </p:txBody>
      </p:sp>
      <p:sp>
        <p:nvSpPr>
          <p:cNvPr id="42" name="TextBox 41">
            <a:extLst>
              <a:ext uri="{FF2B5EF4-FFF2-40B4-BE49-F238E27FC236}">
                <a16:creationId xmlns:a16="http://schemas.microsoft.com/office/drawing/2014/main" id="{1ADBFE6C-C9BE-31CD-8AEB-1C39E3661227}"/>
              </a:ext>
            </a:extLst>
          </p:cNvPr>
          <p:cNvSpPr txBox="1"/>
          <p:nvPr/>
        </p:nvSpPr>
        <p:spPr>
          <a:xfrm>
            <a:off x="12512273" y="5633641"/>
            <a:ext cx="1612644" cy="553998"/>
          </a:xfrm>
          <a:prstGeom prst="rect">
            <a:avLst/>
          </a:prstGeom>
          <a:noFill/>
        </p:spPr>
        <p:txBody>
          <a:bodyPr wrap="square" rtlCol="0">
            <a:spAutoFit/>
          </a:bodyPr>
          <a:lstStyle/>
          <a:p>
            <a:pPr algn="ctr">
              <a:defRPr/>
            </a:pPr>
            <a:r>
              <a:rPr lang="en-US" sz="1000" dirty="0">
                <a:latin typeface="Cabin" panose="020B0604020202020204" charset="0"/>
              </a:rPr>
              <a:t>Reproducible experiment design using structured JSON + CLI control</a:t>
            </a:r>
            <a:endParaRPr lang="en-GB" sz="1000" dirty="0">
              <a:latin typeface="Cabin" panose="020B0604020202020204" charset="0"/>
            </a:endParaRPr>
          </a:p>
        </p:txBody>
      </p:sp>
      <p:pic>
        <p:nvPicPr>
          <p:cNvPr id="2052" name="Picture 4" descr="Deep learning - Free electronics icons">
            <a:extLst>
              <a:ext uri="{FF2B5EF4-FFF2-40B4-BE49-F238E27FC236}">
                <a16:creationId xmlns:a16="http://schemas.microsoft.com/office/drawing/2014/main" id="{BB03356B-680F-3B10-D60D-F2CA6AD799ED}"/>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96566" y="432497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ss - Free gaming icons">
            <a:extLst>
              <a:ext uri="{FF2B5EF4-FFF2-40B4-BE49-F238E27FC236}">
                <a16:creationId xmlns:a16="http://schemas.microsoft.com/office/drawing/2014/main" id="{9C07A91E-B2BA-C174-242A-3516C784F62F}"/>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029701" y="431921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ugmentation - Free networking icons">
            <a:extLst>
              <a:ext uri="{FF2B5EF4-FFF2-40B4-BE49-F238E27FC236}">
                <a16:creationId xmlns:a16="http://schemas.microsoft.com/office/drawing/2014/main" id="{0581959C-C3F6-A623-D630-1182434A5A04}"/>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26025" y="43300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ep learning - Free networking icons">
            <a:extLst>
              <a:ext uri="{FF2B5EF4-FFF2-40B4-BE49-F238E27FC236}">
                <a16:creationId xmlns:a16="http://schemas.microsoft.com/office/drawing/2014/main" id="{A5BBE5B9-7E3E-B2C8-C974-1BA30B1BC0C6}"/>
              </a:ext>
            </a:extLst>
          </p:cNvPr>
          <p:cNvPicPr>
            <a:picLocks noChangeAspect="1" noChangeArrowheads="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955199" y="432497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i Training Data Icons - Free SVG &amp; PNG Ai Training Data Images - Noun  Project">
            <a:extLst>
              <a:ext uri="{FF2B5EF4-FFF2-40B4-BE49-F238E27FC236}">
                <a16:creationId xmlns:a16="http://schemas.microsoft.com/office/drawing/2014/main" id="{4243F923-89AE-EAF1-7054-D4D2449EF141}"/>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954595" y="431439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70+ Thousand Data Forecasting Icon Royalty-Free Images, Stock Photos &amp;  Pictures | Shutterstock">
            <a:extLst>
              <a:ext uri="{FF2B5EF4-FFF2-40B4-BE49-F238E27FC236}">
                <a16:creationId xmlns:a16="http://schemas.microsoft.com/office/drawing/2014/main" id="{BDD377BA-B891-AD0B-D7DB-DA3564D76A5E}"/>
              </a:ext>
            </a:extLst>
          </p:cNvPr>
          <p:cNvPicPr>
            <a:picLocks noChangeAspect="1" noChangeArrowheads="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ackgroundRemoval t="10000" b="90000" l="10000" r="90000">
                        <a14:foregroundMark x1="45000" y1="33667" x2="45000" y2="33667"/>
                        <a14:foregroundMark x1="56167" y1="43667" x2="56167" y2="43667"/>
                        <a14:foregroundMark x1="54667" y1="48167" x2="54667" y2="48167"/>
                        <a14:foregroundMark x1="47000" y1="47667" x2="47000" y2="47667"/>
                        <a14:foregroundMark x1="67333" y1="41333" x2="67333" y2="41333"/>
                        <a14:foregroundMark x1="67833" y1="46833" x2="67833" y2="46833"/>
                        <a14:backgroundMark x1="37333" y1="41333" x2="37333" y2="41333"/>
                        <a14:backgroundMark x1="59333" y1="35667" x2="59333" y2="35667"/>
                        <a14:backgroundMark x1="48167" y1="29500" x2="48167" y2="29500"/>
                        <a14:backgroundMark x1="70000" y1="26667" x2="70000"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10955880" y="43300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ownload Free Ai Generic Gradient icon Icons in PNG &amp; SVG">
            <a:extLst>
              <a:ext uri="{FF2B5EF4-FFF2-40B4-BE49-F238E27FC236}">
                <a16:creationId xmlns:a16="http://schemas.microsoft.com/office/drawing/2014/main" id="{22FF2AB8-C666-DCD5-2EBF-42D7B62B134D}"/>
              </a:ext>
            </a:extLst>
          </p:cNvPr>
          <p:cNvPicPr>
            <a:picLocks noChangeAspect="1" noChangeArrowheads="1"/>
          </p:cNvPicPr>
          <p:nvPr/>
        </p:nvPicPr>
        <p:blipFill>
          <a:blip r:embed="rId12">
            <a:biLevel thresh="75000"/>
            <a:extLst>
              <a:ext uri="{28A0092B-C50C-407E-A947-70E740481C1C}">
                <a14:useLocalDpi xmlns:a14="http://schemas.microsoft.com/office/drawing/2010/main" val="0"/>
              </a:ext>
            </a:extLst>
          </a:blip>
          <a:srcRect/>
          <a:stretch>
            <a:fillRect/>
          </a:stretch>
        </p:blipFill>
        <p:spPr bwMode="auto">
          <a:xfrm>
            <a:off x="12945385" y="4330032"/>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26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childTnLst>
                          </p:cTn>
                        </p:par>
                        <p:par>
                          <p:cTn id="13" fill="hold">
                            <p:stCondLst>
                              <p:cond delay="1500"/>
                            </p:stCondLst>
                            <p:childTnLst>
                              <p:par>
                                <p:cTn id="14" presetID="53" presetClass="entr" presetSubtype="16" fill="hold" grpId="0" nodeType="afterEffect">
                                  <p:stCondLst>
                                    <p:cond delay="25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225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par>
                                <p:cTn id="26" presetID="10" presetClass="entr" presetSubtype="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childTnLst>
                          </p:cTn>
                        </p:par>
                        <p:par>
                          <p:cTn id="29" fill="hold">
                            <p:stCondLst>
                              <p:cond delay="3250"/>
                            </p:stCondLst>
                            <p:childTnLst>
                              <p:par>
                                <p:cTn id="30" presetID="2" presetClass="entr" presetSubtype="8" decel="10000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750" fill="hold"/>
                                        <p:tgtEl>
                                          <p:spTgt spid="3"/>
                                        </p:tgtEl>
                                        <p:attrNameLst>
                                          <p:attrName>ppt_x</p:attrName>
                                        </p:attrNameLst>
                                      </p:cBhvr>
                                      <p:tavLst>
                                        <p:tav tm="0">
                                          <p:val>
                                            <p:strVal val="0-#ppt_w/2"/>
                                          </p:val>
                                        </p:tav>
                                        <p:tav tm="100000">
                                          <p:val>
                                            <p:strVal val="#ppt_x"/>
                                          </p:val>
                                        </p:tav>
                                      </p:tavLst>
                                    </p:anim>
                                    <p:anim calcmode="lin" valueType="num">
                                      <p:cBhvr additive="base">
                                        <p:cTn id="33" dur="75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childTnLst>
                                </p:cTn>
                              </p:par>
                            </p:childTnLst>
                          </p:cTn>
                        </p:par>
                        <p:par>
                          <p:cTn id="38" fill="hold">
                            <p:stCondLst>
                              <p:cond delay="4750"/>
                            </p:stCondLst>
                            <p:childTnLst>
                              <p:par>
                                <p:cTn id="39" presetID="53" presetClass="entr" presetSubtype="16" fill="hold" grpId="0" nodeType="afterEffect">
                                  <p:stCondLst>
                                    <p:cond delay="25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1000"/>
                                        <p:tgtEl>
                                          <p:spTgt spid="89"/>
                                        </p:tgtEl>
                                      </p:cBhvr>
                                    </p:animEffect>
                                  </p:childTnLst>
                                </p:cTn>
                              </p:par>
                              <p:par>
                                <p:cTn id="51" presetID="10" presetClass="entr" presetSubtype="0" fill="hold" nodeType="withEffect">
                                  <p:stCondLst>
                                    <p:cond delay="0"/>
                                  </p:stCondLst>
                                  <p:childTnLst>
                                    <p:set>
                                      <p:cBhvr>
                                        <p:cTn id="52" dur="1" fill="hold">
                                          <p:stCondLst>
                                            <p:cond delay="0"/>
                                          </p:stCondLst>
                                        </p:cTn>
                                        <p:tgtEl>
                                          <p:spTgt spid="2054"/>
                                        </p:tgtEl>
                                        <p:attrNameLst>
                                          <p:attrName>style.visibility</p:attrName>
                                        </p:attrNameLst>
                                      </p:cBhvr>
                                      <p:to>
                                        <p:strVal val="visible"/>
                                      </p:to>
                                    </p:set>
                                    <p:animEffect transition="in" filter="fade">
                                      <p:cBhvr>
                                        <p:cTn id="53" dur="500"/>
                                        <p:tgtEl>
                                          <p:spTgt spid="2054"/>
                                        </p:tgtEl>
                                      </p:cBhvr>
                                    </p:animEffect>
                                  </p:childTnLst>
                                </p:cTn>
                              </p:par>
                            </p:childTnLst>
                          </p:cTn>
                        </p:par>
                        <p:par>
                          <p:cTn id="54" fill="hold">
                            <p:stCondLst>
                              <p:cond delay="6500"/>
                            </p:stCondLst>
                            <p:childTnLst>
                              <p:par>
                                <p:cTn id="55" presetID="2" presetClass="entr" presetSubtype="8" decel="100000"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750" fill="hold"/>
                                        <p:tgtEl>
                                          <p:spTgt spid="5"/>
                                        </p:tgtEl>
                                        <p:attrNameLst>
                                          <p:attrName>ppt_x</p:attrName>
                                        </p:attrNameLst>
                                      </p:cBhvr>
                                      <p:tavLst>
                                        <p:tav tm="0">
                                          <p:val>
                                            <p:strVal val="0-#ppt_w/2"/>
                                          </p:val>
                                        </p:tav>
                                        <p:tav tm="100000">
                                          <p:val>
                                            <p:strVal val="#ppt_x"/>
                                          </p:val>
                                        </p:tav>
                                      </p:tavLst>
                                    </p:anim>
                                    <p:anim calcmode="lin" valueType="num">
                                      <p:cBhvr additive="base">
                                        <p:cTn id="58" dur="75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725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750"/>
                                        <p:tgtEl>
                                          <p:spTgt spid="11"/>
                                        </p:tgtEl>
                                      </p:cBhvr>
                                    </p:animEffect>
                                  </p:childTnLst>
                                </p:cTn>
                              </p:par>
                            </p:childTnLst>
                          </p:cTn>
                        </p:par>
                        <p:par>
                          <p:cTn id="63" fill="hold">
                            <p:stCondLst>
                              <p:cond delay="8000"/>
                            </p:stCondLst>
                            <p:childTnLst>
                              <p:par>
                                <p:cTn id="64" presetID="53" presetClass="entr" presetSubtype="16" fill="hold" grpId="0" nodeType="afterEffect">
                                  <p:stCondLst>
                                    <p:cond delay="250"/>
                                  </p:stCondLst>
                                  <p:childTnLst>
                                    <p:set>
                                      <p:cBhvr>
                                        <p:cTn id="65" dur="1" fill="hold">
                                          <p:stCondLst>
                                            <p:cond delay="0"/>
                                          </p:stCondLst>
                                        </p:cTn>
                                        <p:tgtEl>
                                          <p:spTgt spid="32"/>
                                        </p:tgtEl>
                                        <p:attrNameLst>
                                          <p:attrName>style.visibility</p:attrName>
                                        </p:attrNameLst>
                                      </p:cBhvr>
                                      <p:to>
                                        <p:strVal val="visible"/>
                                      </p:to>
                                    </p:set>
                                    <p:anim calcmode="lin" valueType="num">
                                      <p:cBhvr>
                                        <p:cTn id="66" dur="500" fill="hold"/>
                                        <p:tgtEl>
                                          <p:spTgt spid="32"/>
                                        </p:tgtEl>
                                        <p:attrNameLst>
                                          <p:attrName>ppt_w</p:attrName>
                                        </p:attrNameLst>
                                      </p:cBhvr>
                                      <p:tavLst>
                                        <p:tav tm="0">
                                          <p:val>
                                            <p:fltVal val="0"/>
                                          </p:val>
                                        </p:tav>
                                        <p:tav tm="100000">
                                          <p:val>
                                            <p:strVal val="#ppt_w"/>
                                          </p:val>
                                        </p:tav>
                                      </p:tavLst>
                                    </p:anim>
                                    <p:anim calcmode="lin" valueType="num">
                                      <p:cBhvr>
                                        <p:cTn id="67" dur="500" fill="hold"/>
                                        <p:tgtEl>
                                          <p:spTgt spid="32"/>
                                        </p:tgtEl>
                                        <p:attrNameLst>
                                          <p:attrName>ppt_h</p:attrName>
                                        </p:attrNameLst>
                                      </p:cBhvr>
                                      <p:tavLst>
                                        <p:tav tm="0">
                                          <p:val>
                                            <p:fltVal val="0"/>
                                          </p:val>
                                        </p:tav>
                                        <p:tav tm="100000">
                                          <p:val>
                                            <p:strVal val="#ppt_h"/>
                                          </p:val>
                                        </p:tav>
                                      </p:tavLst>
                                    </p:anim>
                                    <p:animEffect transition="in" filter="fade">
                                      <p:cBhvr>
                                        <p:cTn id="68" dur="500"/>
                                        <p:tgtEl>
                                          <p:spTgt spid="32"/>
                                        </p:tgtEl>
                                      </p:cBhvr>
                                    </p:animEffect>
                                  </p:childTnLst>
                                </p:cTn>
                              </p:par>
                            </p:childTnLst>
                          </p:cTn>
                        </p:par>
                        <p:par>
                          <p:cTn id="69" fill="hold">
                            <p:stCondLst>
                              <p:cond delay="8750"/>
                            </p:stCondLst>
                            <p:childTnLst>
                              <p:par>
                                <p:cTn id="70" presetID="10" presetClass="entr" presetSubtype="0"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250"/>
                                        <p:tgtEl>
                                          <p:spTgt spid="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1000"/>
                                        <p:tgtEl>
                                          <p:spTgt spid="90"/>
                                        </p:tgtEl>
                                      </p:cBhvr>
                                    </p:animEffect>
                                  </p:childTnLst>
                                </p:cTn>
                              </p:par>
                              <p:par>
                                <p:cTn id="76" presetID="10" presetClass="entr" presetSubtype="0" fill="hold" nodeType="withEffect">
                                  <p:stCondLst>
                                    <p:cond delay="0"/>
                                  </p:stCondLst>
                                  <p:childTnLst>
                                    <p:set>
                                      <p:cBhvr>
                                        <p:cTn id="77" dur="1" fill="hold">
                                          <p:stCondLst>
                                            <p:cond delay="0"/>
                                          </p:stCondLst>
                                        </p:cTn>
                                        <p:tgtEl>
                                          <p:spTgt spid="2056"/>
                                        </p:tgtEl>
                                        <p:attrNameLst>
                                          <p:attrName>style.visibility</p:attrName>
                                        </p:attrNameLst>
                                      </p:cBhvr>
                                      <p:to>
                                        <p:strVal val="visible"/>
                                      </p:to>
                                    </p:set>
                                    <p:animEffect transition="in" filter="fade">
                                      <p:cBhvr>
                                        <p:cTn id="78" dur="500"/>
                                        <p:tgtEl>
                                          <p:spTgt spid="2056"/>
                                        </p:tgtEl>
                                      </p:cBhvr>
                                    </p:animEffect>
                                  </p:childTnLst>
                                </p:cTn>
                              </p:par>
                            </p:childTnLst>
                          </p:cTn>
                        </p:par>
                        <p:par>
                          <p:cTn id="79" fill="hold">
                            <p:stCondLst>
                              <p:cond delay="9750"/>
                            </p:stCondLst>
                            <p:childTnLst>
                              <p:par>
                                <p:cTn id="80" presetID="2" presetClass="entr" presetSubtype="8" decel="100000"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750" fill="hold"/>
                                        <p:tgtEl>
                                          <p:spTgt spid="6"/>
                                        </p:tgtEl>
                                        <p:attrNameLst>
                                          <p:attrName>ppt_x</p:attrName>
                                        </p:attrNameLst>
                                      </p:cBhvr>
                                      <p:tavLst>
                                        <p:tav tm="0">
                                          <p:val>
                                            <p:strVal val="0-#ppt_w/2"/>
                                          </p:val>
                                        </p:tav>
                                        <p:tav tm="100000">
                                          <p:val>
                                            <p:strVal val="#ppt_x"/>
                                          </p:val>
                                        </p:tav>
                                      </p:tavLst>
                                    </p:anim>
                                    <p:anim calcmode="lin" valueType="num">
                                      <p:cBhvr additive="base">
                                        <p:cTn id="83" dur="750" fill="hold"/>
                                        <p:tgtEl>
                                          <p:spTgt spid="6"/>
                                        </p:tgtEl>
                                        <p:attrNameLst>
                                          <p:attrName>ppt_y</p:attrName>
                                        </p:attrNameLst>
                                      </p:cBhvr>
                                      <p:tavLst>
                                        <p:tav tm="0">
                                          <p:val>
                                            <p:strVal val="#ppt_y"/>
                                          </p:val>
                                        </p:tav>
                                        <p:tav tm="100000">
                                          <p:val>
                                            <p:strVal val="#ppt_y"/>
                                          </p:val>
                                        </p:tav>
                                      </p:tavLst>
                                    </p:anim>
                                  </p:childTnLst>
                                </p:cTn>
                              </p:par>
                            </p:childTnLst>
                          </p:cTn>
                        </p:par>
                        <p:par>
                          <p:cTn id="84" fill="hold">
                            <p:stCondLst>
                              <p:cond delay="10500"/>
                            </p:stCondLst>
                            <p:childTnLst>
                              <p:par>
                                <p:cTn id="85" presetID="10" presetClass="entr" presetSubtype="0"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750"/>
                                        <p:tgtEl>
                                          <p:spTgt spid="10"/>
                                        </p:tgtEl>
                                      </p:cBhvr>
                                    </p:animEffect>
                                  </p:childTnLst>
                                </p:cTn>
                              </p:par>
                            </p:childTnLst>
                          </p:cTn>
                        </p:par>
                        <p:par>
                          <p:cTn id="88" fill="hold">
                            <p:stCondLst>
                              <p:cond delay="11250"/>
                            </p:stCondLst>
                            <p:childTnLst>
                              <p:par>
                                <p:cTn id="89" presetID="53" presetClass="entr" presetSubtype="16" fill="hold" grpId="0" nodeType="afterEffect">
                                  <p:stCondLst>
                                    <p:cond delay="25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childTnLst>
                                </p:cTn>
                              </p:par>
                            </p:childTnLst>
                          </p:cTn>
                        </p:par>
                        <p:par>
                          <p:cTn id="94" fill="hold">
                            <p:stCondLst>
                              <p:cond delay="12000"/>
                            </p:stCondLst>
                            <p:childTnLst>
                              <p:par>
                                <p:cTn id="95" presetID="10" presetClass="entr" presetSubtype="0" fill="hold"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25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fade">
                                      <p:cBhvr>
                                        <p:cTn id="100" dur="1000"/>
                                        <p:tgtEl>
                                          <p:spTgt spid="91"/>
                                        </p:tgtEl>
                                      </p:cBhvr>
                                    </p:animEffect>
                                  </p:childTnLst>
                                </p:cTn>
                              </p:par>
                              <p:par>
                                <p:cTn id="101" presetID="10" presetClass="entr" presetSubtype="0" fill="hold" nodeType="withEffect">
                                  <p:stCondLst>
                                    <p:cond delay="0"/>
                                  </p:stCondLst>
                                  <p:childTnLst>
                                    <p:set>
                                      <p:cBhvr>
                                        <p:cTn id="102" dur="1" fill="hold">
                                          <p:stCondLst>
                                            <p:cond delay="0"/>
                                          </p:stCondLst>
                                        </p:cTn>
                                        <p:tgtEl>
                                          <p:spTgt spid="2058"/>
                                        </p:tgtEl>
                                        <p:attrNameLst>
                                          <p:attrName>style.visibility</p:attrName>
                                        </p:attrNameLst>
                                      </p:cBhvr>
                                      <p:to>
                                        <p:strVal val="visible"/>
                                      </p:to>
                                    </p:set>
                                    <p:animEffect transition="in" filter="fade">
                                      <p:cBhvr>
                                        <p:cTn id="103" dur="500"/>
                                        <p:tgtEl>
                                          <p:spTgt spid="2058"/>
                                        </p:tgtEl>
                                      </p:cBhvr>
                                    </p:animEffect>
                                  </p:childTnLst>
                                </p:cTn>
                              </p:par>
                            </p:childTnLst>
                          </p:cTn>
                        </p:par>
                        <p:par>
                          <p:cTn id="104" fill="hold">
                            <p:stCondLst>
                              <p:cond delay="13000"/>
                            </p:stCondLst>
                            <p:childTnLst>
                              <p:par>
                                <p:cTn id="105" presetID="2" presetClass="entr" presetSubtype="8" decel="100000" fill="hold" grpId="0" nodeType="afterEffect">
                                  <p:stCondLst>
                                    <p:cond delay="0"/>
                                  </p:stCondLst>
                                  <p:childTnLst>
                                    <p:set>
                                      <p:cBhvr>
                                        <p:cTn id="106" dur="1" fill="hold">
                                          <p:stCondLst>
                                            <p:cond delay="0"/>
                                          </p:stCondLst>
                                        </p:cTn>
                                        <p:tgtEl>
                                          <p:spTgt spid="7"/>
                                        </p:tgtEl>
                                        <p:attrNameLst>
                                          <p:attrName>style.visibility</p:attrName>
                                        </p:attrNameLst>
                                      </p:cBhvr>
                                      <p:to>
                                        <p:strVal val="visible"/>
                                      </p:to>
                                    </p:set>
                                    <p:anim calcmode="lin" valueType="num">
                                      <p:cBhvr additive="base">
                                        <p:cTn id="107" dur="750" fill="hold"/>
                                        <p:tgtEl>
                                          <p:spTgt spid="7"/>
                                        </p:tgtEl>
                                        <p:attrNameLst>
                                          <p:attrName>ppt_x</p:attrName>
                                        </p:attrNameLst>
                                      </p:cBhvr>
                                      <p:tavLst>
                                        <p:tav tm="0">
                                          <p:val>
                                            <p:strVal val="0-#ppt_w/2"/>
                                          </p:val>
                                        </p:tav>
                                        <p:tav tm="100000">
                                          <p:val>
                                            <p:strVal val="#ppt_x"/>
                                          </p:val>
                                        </p:tav>
                                      </p:tavLst>
                                    </p:anim>
                                    <p:anim calcmode="lin" valueType="num">
                                      <p:cBhvr additive="base">
                                        <p:cTn id="108" dur="750" fill="hold"/>
                                        <p:tgtEl>
                                          <p:spTgt spid="7"/>
                                        </p:tgtEl>
                                        <p:attrNameLst>
                                          <p:attrName>ppt_y</p:attrName>
                                        </p:attrNameLst>
                                      </p:cBhvr>
                                      <p:tavLst>
                                        <p:tav tm="0">
                                          <p:val>
                                            <p:strVal val="#ppt_y"/>
                                          </p:val>
                                        </p:tav>
                                        <p:tav tm="100000">
                                          <p:val>
                                            <p:strVal val="#ppt_y"/>
                                          </p:val>
                                        </p:tav>
                                      </p:tavLst>
                                    </p:anim>
                                  </p:childTnLst>
                                </p:cTn>
                              </p:par>
                            </p:childTnLst>
                          </p:cTn>
                        </p:par>
                        <p:par>
                          <p:cTn id="109" fill="hold">
                            <p:stCondLst>
                              <p:cond delay="13750"/>
                            </p:stCondLst>
                            <p:childTnLst>
                              <p:par>
                                <p:cTn id="110" presetID="10" presetClass="entr" presetSubtype="0" fill="hold" grpId="0" nodeType="after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750"/>
                                        <p:tgtEl>
                                          <p:spTgt spid="9"/>
                                        </p:tgtEl>
                                      </p:cBhvr>
                                    </p:animEffect>
                                  </p:childTnLst>
                                </p:cTn>
                              </p:par>
                            </p:childTnLst>
                          </p:cTn>
                        </p:par>
                        <p:par>
                          <p:cTn id="113" fill="hold">
                            <p:stCondLst>
                              <p:cond delay="14500"/>
                            </p:stCondLst>
                            <p:childTnLst>
                              <p:par>
                                <p:cTn id="114" presetID="53" presetClass="entr" presetSubtype="16" fill="hold" grpId="0" nodeType="afterEffect">
                                  <p:stCondLst>
                                    <p:cond delay="250"/>
                                  </p:stCondLst>
                                  <p:childTnLst>
                                    <p:set>
                                      <p:cBhvr>
                                        <p:cTn id="115" dur="1" fill="hold">
                                          <p:stCondLst>
                                            <p:cond delay="0"/>
                                          </p:stCondLst>
                                        </p:cTn>
                                        <p:tgtEl>
                                          <p:spTgt spid="44"/>
                                        </p:tgtEl>
                                        <p:attrNameLst>
                                          <p:attrName>style.visibility</p:attrName>
                                        </p:attrNameLst>
                                      </p:cBhvr>
                                      <p:to>
                                        <p:strVal val="visible"/>
                                      </p:to>
                                    </p:set>
                                    <p:anim calcmode="lin" valueType="num">
                                      <p:cBhvr>
                                        <p:cTn id="116" dur="500" fill="hold"/>
                                        <p:tgtEl>
                                          <p:spTgt spid="44"/>
                                        </p:tgtEl>
                                        <p:attrNameLst>
                                          <p:attrName>ppt_w</p:attrName>
                                        </p:attrNameLst>
                                      </p:cBhvr>
                                      <p:tavLst>
                                        <p:tav tm="0">
                                          <p:val>
                                            <p:fltVal val="0"/>
                                          </p:val>
                                        </p:tav>
                                        <p:tav tm="100000">
                                          <p:val>
                                            <p:strVal val="#ppt_w"/>
                                          </p:val>
                                        </p:tav>
                                      </p:tavLst>
                                    </p:anim>
                                    <p:anim calcmode="lin" valueType="num">
                                      <p:cBhvr>
                                        <p:cTn id="117" dur="500" fill="hold"/>
                                        <p:tgtEl>
                                          <p:spTgt spid="44"/>
                                        </p:tgtEl>
                                        <p:attrNameLst>
                                          <p:attrName>ppt_h</p:attrName>
                                        </p:attrNameLst>
                                      </p:cBhvr>
                                      <p:tavLst>
                                        <p:tav tm="0">
                                          <p:val>
                                            <p:fltVal val="0"/>
                                          </p:val>
                                        </p:tav>
                                        <p:tav tm="100000">
                                          <p:val>
                                            <p:strVal val="#ppt_h"/>
                                          </p:val>
                                        </p:tav>
                                      </p:tavLst>
                                    </p:anim>
                                    <p:animEffect transition="in" filter="fade">
                                      <p:cBhvr>
                                        <p:cTn id="118" dur="500"/>
                                        <p:tgtEl>
                                          <p:spTgt spid="44"/>
                                        </p:tgtEl>
                                      </p:cBhvr>
                                    </p:animEffect>
                                  </p:childTnLst>
                                </p:cTn>
                              </p:par>
                            </p:childTnLst>
                          </p:cTn>
                        </p:par>
                        <p:par>
                          <p:cTn id="119" fill="hold">
                            <p:stCondLst>
                              <p:cond delay="15250"/>
                            </p:stCondLst>
                            <p:childTnLst>
                              <p:par>
                                <p:cTn id="120" presetID="10" presetClass="entr" presetSubtype="0" fill="hold"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250"/>
                                        <p:tgtEl>
                                          <p:spTgt spid="4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2"/>
                                        </p:tgtEl>
                                        <p:attrNameLst>
                                          <p:attrName>style.visibility</p:attrName>
                                        </p:attrNameLst>
                                      </p:cBhvr>
                                      <p:to>
                                        <p:strVal val="visible"/>
                                      </p:to>
                                    </p:set>
                                    <p:animEffect transition="in" filter="fade">
                                      <p:cBhvr>
                                        <p:cTn id="125" dur="1000"/>
                                        <p:tgtEl>
                                          <p:spTgt spid="92"/>
                                        </p:tgtEl>
                                      </p:cBhvr>
                                    </p:animEffect>
                                  </p:childTnLst>
                                </p:cTn>
                              </p:par>
                              <p:par>
                                <p:cTn id="126" presetID="10" presetClass="entr" presetSubtype="0" fill="hold" nodeType="withEffect">
                                  <p:stCondLst>
                                    <p:cond delay="0"/>
                                  </p:stCondLst>
                                  <p:childTnLst>
                                    <p:set>
                                      <p:cBhvr>
                                        <p:cTn id="127" dur="1" fill="hold">
                                          <p:stCondLst>
                                            <p:cond delay="0"/>
                                          </p:stCondLst>
                                        </p:cTn>
                                        <p:tgtEl>
                                          <p:spTgt spid="2060"/>
                                        </p:tgtEl>
                                        <p:attrNameLst>
                                          <p:attrName>style.visibility</p:attrName>
                                        </p:attrNameLst>
                                      </p:cBhvr>
                                      <p:to>
                                        <p:strVal val="visible"/>
                                      </p:to>
                                    </p:set>
                                    <p:animEffect transition="in" filter="fade">
                                      <p:cBhvr>
                                        <p:cTn id="128" dur="500"/>
                                        <p:tgtEl>
                                          <p:spTgt spid="2060"/>
                                        </p:tgtEl>
                                      </p:cBhvr>
                                    </p:animEffect>
                                  </p:childTnLst>
                                </p:cTn>
                              </p:par>
                            </p:childTnLst>
                          </p:cTn>
                        </p:par>
                        <p:par>
                          <p:cTn id="129" fill="hold">
                            <p:stCondLst>
                              <p:cond delay="16250"/>
                            </p:stCondLst>
                            <p:childTnLst>
                              <p:par>
                                <p:cTn id="130" presetID="2" presetClass="entr" presetSubtype="8" decel="100000" fill="hold" grpId="0" nodeType="afterEffect">
                                  <p:stCondLst>
                                    <p:cond delay="0"/>
                                  </p:stCondLst>
                                  <p:childTnLst>
                                    <p:set>
                                      <p:cBhvr>
                                        <p:cTn id="131" dur="1" fill="hold">
                                          <p:stCondLst>
                                            <p:cond delay="0"/>
                                          </p:stCondLst>
                                        </p:cTn>
                                        <p:tgtEl>
                                          <p:spTgt spid="16"/>
                                        </p:tgtEl>
                                        <p:attrNameLst>
                                          <p:attrName>style.visibility</p:attrName>
                                        </p:attrNameLst>
                                      </p:cBhvr>
                                      <p:to>
                                        <p:strVal val="visible"/>
                                      </p:to>
                                    </p:set>
                                    <p:anim calcmode="lin" valueType="num">
                                      <p:cBhvr additive="base">
                                        <p:cTn id="132" dur="750" fill="hold"/>
                                        <p:tgtEl>
                                          <p:spTgt spid="16"/>
                                        </p:tgtEl>
                                        <p:attrNameLst>
                                          <p:attrName>ppt_x</p:attrName>
                                        </p:attrNameLst>
                                      </p:cBhvr>
                                      <p:tavLst>
                                        <p:tav tm="0">
                                          <p:val>
                                            <p:strVal val="0-#ppt_w/2"/>
                                          </p:val>
                                        </p:tav>
                                        <p:tav tm="100000">
                                          <p:val>
                                            <p:strVal val="#ppt_x"/>
                                          </p:val>
                                        </p:tav>
                                      </p:tavLst>
                                    </p:anim>
                                    <p:anim calcmode="lin" valueType="num">
                                      <p:cBhvr additive="base">
                                        <p:cTn id="133" dur="750" fill="hold"/>
                                        <p:tgtEl>
                                          <p:spTgt spid="16"/>
                                        </p:tgtEl>
                                        <p:attrNameLst>
                                          <p:attrName>ppt_y</p:attrName>
                                        </p:attrNameLst>
                                      </p:cBhvr>
                                      <p:tavLst>
                                        <p:tav tm="0">
                                          <p:val>
                                            <p:strVal val="#ppt_y"/>
                                          </p:val>
                                        </p:tav>
                                        <p:tav tm="100000">
                                          <p:val>
                                            <p:strVal val="#ppt_y"/>
                                          </p:val>
                                        </p:tav>
                                      </p:tavLst>
                                    </p:anim>
                                  </p:childTnLst>
                                </p:cTn>
                              </p:par>
                            </p:childTnLst>
                          </p:cTn>
                        </p:par>
                        <p:par>
                          <p:cTn id="134" fill="hold">
                            <p:stCondLst>
                              <p:cond delay="17000"/>
                            </p:stCondLst>
                            <p:childTnLst>
                              <p:par>
                                <p:cTn id="135" presetID="10" presetClass="entr" presetSubtype="0" fill="hold" grpId="0" nodeType="after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fade">
                                      <p:cBhvr>
                                        <p:cTn id="137" dur="750"/>
                                        <p:tgtEl>
                                          <p:spTgt spid="20"/>
                                        </p:tgtEl>
                                      </p:cBhvr>
                                    </p:animEffect>
                                  </p:childTnLst>
                                </p:cTn>
                              </p:par>
                            </p:childTnLst>
                          </p:cTn>
                        </p:par>
                        <p:par>
                          <p:cTn id="138" fill="hold">
                            <p:stCondLst>
                              <p:cond delay="17750"/>
                            </p:stCondLst>
                            <p:childTnLst>
                              <p:par>
                                <p:cTn id="139" presetID="53" presetClass="entr" presetSubtype="16" fill="hold" grpId="0" nodeType="afterEffect">
                                  <p:stCondLst>
                                    <p:cond delay="250"/>
                                  </p:stCondLst>
                                  <p:childTnLst>
                                    <p:set>
                                      <p:cBhvr>
                                        <p:cTn id="140" dur="1" fill="hold">
                                          <p:stCondLst>
                                            <p:cond delay="0"/>
                                          </p:stCondLst>
                                        </p:cTn>
                                        <p:tgtEl>
                                          <p:spTgt spid="14"/>
                                        </p:tgtEl>
                                        <p:attrNameLst>
                                          <p:attrName>style.visibility</p:attrName>
                                        </p:attrNameLst>
                                      </p:cBhvr>
                                      <p:to>
                                        <p:strVal val="visible"/>
                                      </p:to>
                                    </p:set>
                                    <p:anim calcmode="lin" valueType="num">
                                      <p:cBhvr>
                                        <p:cTn id="141" dur="500" fill="hold"/>
                                        <p:tgtEl>
                                          <p:spTgt spid="14"/>
                                        </p:tgtEl>
                                        <p:attrNameLst>
                                          <p:attrName>ppt_w</p:attrName>
                                        </p:attrNameLst>
                                      </p:cBhvr>
                                      <p:tavLst>
                                        <p:tav tm="0">
                                          <p:val>
                                            <p:fltVal val="0"/>
                                          </p:val>
                                        </p:tav>
                                        <p:tav tm="100000">
                                          <p:val>
                                            <p:strVal val="#ppt_w"/>
                                          </p:val>
                                        </p:tav>
                                      </p:tavLst>
                                    </p:anim>
                                    <p:anim calcmode="lin" valueType="num">
                                      <p:cBhvr>
                                        <p:cTn id="142" dur="500" fill="hold"/>
                                        <p:tgtEl>
                                          <p:spTgt spid="14"/>
                                        </p:tgtEl>
                                        <p:attrNameLst>
                                          <p:attrName>ppt_h</p:attrName>
                                        </p:attrNameLst>
                                      </p:cBhvr>
                                      <p:tavLst>
                                        <p:tav tm="0">
                                          <p:val>
                                            <p:fltVal val="0"/>
                                          </p:val>
                                        </p:tav>
                                        <p:tav tm="100000">
                                          <p:val>
                                            <p:strVal val="#ppt_h"/>
                                          </p:val>
                                        </p:tav>
                                      </p:tavLst>
                                    </p:anim>
                                    <p:animEffect transition="in" filter="fade">
                                      <p:cBhvr>
                                        <p:cTn id="143" dur="500"/>
                                        <p:tgtEl>
                                          <p:spTgt spid="14"/>
                                        </p:tgtEl>
                                      </p:cBhvr>
                                    </p:animEffect>
                                  </p:childTnLst>
                                </p:cTn>
                              </p:par>
                            </p:childTnLst>
                          </p:cTn>
                        </p:par>
                        <p:par>
                          <p:cTn id="144" fill="hold">
                            <p:stCondLst>
                              <p:cond delay="18500"/>
                            </p:stCondLst>
                            <p:childTnLst>
                              <p:par>
                                <p:cTn id="145" presetID="10" presetClass="entr" presetSubtype="0" fill="hold" nodeType="after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250"/>
                                        <p:tgtEl>
                                          <p:spTgt spid="2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1"/>
                                        </p:tgtEl>
                                        <p:attrNameLst>
                                          <p:attrName>style.visibility</p:attrName>
                                        </p:attrNameLst>
                                      </p:cBhvr>
                                      <p:to>
                                        <p:strVal val="visible"/>
                                      </p:to>
                                    </p:set>
                                    <p:animEffect transition="in" filter="fade">
                                      <p:cBhvr>
                                        <p:cTn id="150" dur="1000"/>
                                        <p:tgtEl>
                                          <p:spTgt spid="41"/>
                                        </p:tgtEl>
                                      </p:cBhvr>
                                    </p:animEffect>
                                  </p:childTnLst>
                                </p:cTn>
                              </p:par>
                              <p:par>
                                <p:cTn id="151" presetID="10" presetClass="entr" presetSubtype="0" fill="hold" nodeType="withEffect">
                                  <p:stCondLst>
                                    <p:cond delay="0"/>
                                  </p:stCondLst>
                                  <p:childTnLst>
                                    <p:set>
                                      <p:cBhvr>
                                        <p:cTn id="152" dur="1" fill="hold">
                                          <p:stCondLst>
                                            <p:cond delay="0"/>
                                          </p:stCondLst>
                                        </p:cTn>
                                        <p:tgtEl>
                                          <p:spTgt spid="2062"/>
                                        </p:tgtEl>
                                        <p:attrNameLst>
                                          <p:attrName>style.visibility</p:attrName>
                                        </p:attrNameLst>
                                      </p:cBhvr>
                                      <p:to>
                                        <p:strVal val="visible"/>
                                      </p:to>
                                    </p:set>
                                    <p:animEffect transition="in" filter="fade">
                                      <p:cBhvr>
                                        <p:cTn id="153" dur="500"/>
                                        <p:tgtEl>
                                          <p:spTgt spid="2062"/>
                                        </p:tgtEl>
                                      </p:cBhvr>
                                    </p:animEffect>
                                  </p:childTnLst>
                                </p:cTn>
                              </p:par>
                            </p:childTnLst>
                          </p:cTn>
                        </p:par>
                        <p:par>
                          <p:cTn id="154" fill="hold">
                            <p:stCondLst>
                              <p:cond delay="19500"/>
                            </p:stCondLst>
                            <p:childTnLst>
                              <p:par>
                                <p:cTn id="155" presetID="2" presetClass="entr" presetSubtype="8" decel="100000" fill="hold" grpId="0" nodeType="afterEffect">
                                  <p:stCondLst>
                                    <p:cond delay="0"/>
                                  </p:stCondLst>
                                  <p:childTnLst>
                                    <p:set>
                                      <p:cBhvr>
                                        <p:cTn id="156" dur="1" fill="hold">
                                          <p:stCondLst>
                                            <p:cond delay="0"/>
                                          </p:stCondLst>
                                        </p:cTn>
                                        <p:tgtEl>
                                          <p:spTgt spid="18"/>
                                        </p:tgtEl>
                                        <p:attrNameLst>
                                          <p:attrName>style.visibility</p:attrName>
                                        </p:attrNameLst>
                                      </p:cBhvr>
                                      <p:to>
                                        <p:strVal val="visible"/>
                                      </p:to>
                                    </p:set>
                                    <p:anim calcmode="lin" valueType="num">
                                      <p:cBhvr additive="base">
                                        <p:cTn id="157" dur="750" fill="hold"/>
                                        <p:tgtEl>
                                          <p:spTgt spid="18"/>
                                        </p:tgtEl>
                                        <p:attrNameLst>
                                          <p:attrName>ppt_x</p:attrName>
                                        </p:attrNameLst>
                                      </p:cBhvr>
                                      <p:tavLst>
                                        <p:tav tm="0">
                                          <p:val>
                                            <p:strVal val="0-#ppt_w/2"/>
                                          </p:val>
                                        </p:tav>
                                        <p:tav tm="100000">
                                          <p:val>
                                            <p:strVal val="#ppt_x"/>
                                          </p:val>
                                        </p:tav>
                                      </p:tavLst>
                                    </p:anim>
                                    <p:anim calcmode="lin" valueType="num">
                                      <p:cBhvr additive="base">
                                        <p:cTn id="158" dur="750" fill="hold"/>
                                        <p:tgtEl>
                                          <p:spTgt spid="18"/>
                                        </p:tgtEl>
                                        <p:attrNameLst>
                                          <p:attrName>ppt_y</p:attrName>
                                        </p:attrNameLst>
                                      </p:cBhvr>
                                      <p:tavLst>
                                        <p:tav tm="0">
                                          <p:val>
                                            <p:strVal val="#ppt_y"/>
                                          </p:val>
                                        </p:tav>
                                        <p:tav tm="100000">
                                          <p:val>
                                            <p:strVal val="#ppt_y"/>
                                          </p:val>
                                        </p:tav>
                                      </p:tavLst>
                                    </p:anim>
                                  </p:childTnLst>
                                </p:cTn>
                              </p:par>
                            </p:childTnLst>
                          </p:cTn>
                        </p:par>
                        <p:par>
                          <p:cTn id="159" fill="hold">
                            <p:stCondLst>
                              <p:cond delay="20250"/>
                            </p:stCondLst>
                            <p:childTnLst>
                              <p:par>
                                <p:cTn id="160" presetID="10" presetClass="entr" presetSubtype="0" fill="hold" grpId="0"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750"/>
                                        <p:tgtEl>
                                          <p:spTgt spid="19"/>
                                        </p:tgtEl>
                                      </p:cBhvr>
                                    </p:animEffect>
                                  </p:childTnLst>
                                </p:cTn>
                              </p:par>
                            </p:childTnLst>
                          </p:cTn>
                        </p:par>
                        <p:par>
                          <p:cTn id="163" fill="hold">
                            <p:stCondLst>
                              <p:cond delay="21000"/>
                            </p:stCondLst>
                            <p:childTnLst>
                              <p:par>
                                <p:cTn id="164" presetID="53" presetClass="entr" presetSubtype="16" fill="hold" grpId="0" nodeType="afterEffect">
                                  <p:stCondLst>
                                    <p:cond delay="250"/>
                                  </p:stCondLst>
                                  <p:childTnLst>
                                    <p:set>
                                      <p:cBhvr>
                                        <p:cTn id="165" dur="1" fill="hold">
                                          <p:stCondLst>
                                            <p:cond delay="0"/>
                                          </p:stCondLst>
                                        </p:cTn>
                                        <p:tgtEl>
                                          <p:spTgt spid="8"/>
                                        </p:tgtEl>
                                        <p:attrNameLst>
                                          <p:attrName>style.visibility</p:attrName>
                                        </p:attrNameLst>
                                      </p:cBhvr>
                                      <p:to>
                                        <p:strVal val="visible"/>
                                      </p:to>
                                    </p:set>
                                    <p:anim calcmode="lin" valueType="num">
                                      <p:cBhvr>
                                        <p:cTn id="166" dur="500" fill="hold"/>
                                        <p:tgtEl>
                                          <p:spTgt spid="8"/>
                                        </p:tgtEl>
                                        <p:attrNameLst>
                                          <p:attrName>ppt_w</p:attrName>
                                        </p:attrNameLst>
                                      </p:cBhvr>
                                      <p:tavLst>
                                        <p:tav tm="0">
                                          <p:val>
                                            <p:fltVal val="0"/>
                                          </p:val>
                                        </p:tav>
                                        <p:tav tm="100000">
                                          <p:val>
                                            <p:strVal val="#ppt_w"/>
                                          </p:val>
                                        </p:tav>
                                      </p:tavLst>
                                    </p:anim>
                                    <p:anim calcmode="lin" valueType="num">
                                      <p:cBhvr>
                                        <p:cTn id="167" dur="500" fill="hold"/>
                                        <p:tgtEl>
                                          <p:spTgt spid="8"/>
                                        </p:tgtEl>
                                        <p:attrNameLst>
                                          <p:attrName>ppt_h</p:attrName>
                                        </p:attrNameLst>
                                      </p:cBhvr>
                                      <p:tavLst>
                                        <p:tav tm="0">
                                          <p:val>
                                            <p:fltVal val="0"/>
                                          </p:val>
                                        </p:tav>
                                        <p:tav tm="100000">
                                          <p:val>
                                            <p:strVal val="#ppt_h"/>
                                          </p:val>
                                        </p:tav>
                                      </p:tavLst>
                                    </p:anim>
                                    <p:animEffect transition="in" filter="fade">
                                      <p:cBhvr>
                                        <p:cTn id="168" dur="500"/>
                                        <p:tgtEl>
                                          <p:spTgt spid="8"/>
                                        </p:tgtEl>
                                      </p:cBhvr>
                                    </p:animEffect>
                                  </p:childTnLst>
                                </p:cTn>
                              </p:par>
                            </p:childTnLst>
                          </p:cTn>
                        </p:par>
                        <p:par>
                          <p:cTn id="169" fill="hold">
                            <p:stCondLst>
                              <p:cond delay="21750"/>
                            </p:stCondLst>
                            <p:childTnLst>
                              <p:par>
                                <p:cTn id="170" presetID="10" presetClass="entr" presetSubtype="0" fill="hold" nodeType="afterEffect">
                                  <p:stCondLst>
                                    <p:cond delay="0"/>
                                  </p:stCondLst>
                                  <p:childTnLst>
                                    <p:set>
                                      <p:cBhvr>
                                        <p:cTn id="171" dur="1" fill="hold">
                                          <p:stCondLst>
                                            <p:cond delay="0"/>
                                          </p:stCondLst>
                                        </p:cTn>
                                        <p:tgtEl>
                                          <p:spTgt spid="22"/>
                                        </p:tgtEl>
                                        <p:attrNameLst>
                                          <p:attrName>style.visibility</p:attrName>
                                        </p:attrNameLst>
                                      </p:cBhvr>
                                      <p:to>
                                        <p:strVal val="visible"/>
                                      </p:to>
                                    </p:set>
                                    <p:animEffect transition="in" filter="fade">
                                      <p:cBhvr>
                                        <p:cTn id="172" dur="250"/>
                                        <p:tgtEl>
                                          <p:spTgt spid="2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animEffect transition="in" filter="fade">
                                      <p:cBhvr>
                                        <p:cTn id="175" dur="1000"/>
                                        <p:tgtEl>
                                          <p:spTgt spid="42"/>
                                        </p:tgtEl>
                                      </p:cBhvr>
                                    </p:animEffect>
                                  </p:childTnLst>
                                </p:cTn>
                              </p:par>
                              <p:par>
                                <p:cTn id="176" presetID="10" presetClass="entr" presetSubtype="0" fill="hold" nodeType="withEffect">
                                  <p:stCondLst>
                                    <p:cond delay="0"/>
                                  </p:stCondLst>
                                  <p:childTnLst>
                                    <p:set>
                                      <p:cBhvr>
                                        <p:cTn id="177" dur="1" fill="hold">
                                          <p:stCondLst>
                                            <p:cond delay="0"/>
                                          </p:stCondLst>
                                        </p:cTn>
                                        <p:tgtEl>
                                          <p:spTgt spid="2064"/>
                                        </p:tgtEl>
                                        <p:attrNameLst>
                                          <p:attrName>style.visibility</p:attrName>
                                        </p:attrNameLst>
                                      </p:cBhvr>
                                      <p:to>
                                        <p:strVal val="visible"/>
                                      </p:to>
                                    </p:set>
                                    <p:animEffect transition="in" filter="fade">
                                      <p:cBhvr>
                                        <p:cTn id="178"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9" grpId="0" animBg="1"/>
      <p:bldP spid="32" grpId="0" animBg="1"/>
      <p:bldP spid="24" grpId="0" animBg="1"/>
      <p:bldP spid="17" grpId="0" animBg="1"/>
      <p:bldP spid="2" grpId="0" animBg="1"/>
      <p:bldP spid="3" grpId="0" animBg="1"/>
      <p:bldP spid="5" grpId="0" animBg="1"/>
      <p:bldP spid="6" grpId="0" animBg="1"/>
      <p:bldP spid="7" grpId="0" animBg="1"/>
      <p:bldP spid="9" grpId="0"/>
      <p:bldP spid="10" grpId="0"/>
      <p:bldP spid="11" grpId="0"/>
      <p:bldP spid="12" grpId="0"/>
      <p:bldP spid="13" grpId="0"/>
      <p:bldP spid="88" grpId="0"/>
      <p:bldP spid="89" grpId="0"/>
      <p:bldP spid="90" grpId="0"/>
      <p:bldP spid="91" grpId="0"/>
      <p:bldP spid="92" grpId="0"/>
      <p:bldP spid="8" grpId="0" animBg="1"/>
      <p:bldP spid="14" grpId="0" animBg="1"/>
      <p:bldP spid="16" grpId="0" animBg="1"/>
      <p:bldP spid="18" grpId="0" animBg="1"/>
      <p:bldP spid="19" grpId="0"/>
      <p:bldP spid="2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3A05B-1B10-0EE1-D554-8F0E0964C82D}"/>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19B263D0-5A00-0D46-E85F-DBC41A044F57}"/>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8A9E2777-D945-3C9D-1B99-35365BD33954}"/>
              </a:ext>
            </a:extLst>
          </p:cNvPr>
          <p:cNvSpPr/>
          <p:nvPr/>
        </p:nvSpPr>
        <p:spPr bwMode="auto">
          <a:xfrm>
            <a:off x="588215" y="1341620"/>
            <a:ext cx="13514039" cy="45719"/>
          </a:xfrm>
          <a:prstGeom prst="rect">
            <a:avLst/>
          </a:prstGeom>
          <a:solidFill>
            <a:srgbClr val="A9D18E"/>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0AD5D72A-0DE2-3C34-B2A0-26332A4EA3C9}"/>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9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06A214D2-FF44-8199-1AC2-7D5CF1E9C727}"/>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New Models Architecture </a:t>
            </a:r>
          </a:p>
        </p:txBody>
      </p:sp>
      <p:grpSp>
        <p:nvGrpSpPr>
          <p:cNvPr id="193" name="Group 192">
            <a:extLst>
              <a:ext uri="{FF2B5EF4-FFF2-40B4-BE49-F238E27FC236}">
                <a16:creationId xmlns:a16="http://schemas.microsoft.com/office/drawing/2014/main" id="{D909734B-99E9-FE36-82BC-16A7E07C1A08}"/>
              </a:ext>
            </a:extLst>
          </p:cNvPr>
          <p:cNvGrpSpPr/>
          <p:nvPr/>
        </p:nvGrpSpPr>
        <p:grpSpPr>
          <a:xfrm>
            <a:off x="608770" y="1395481"/>
            <a:ext cx="3132003" cy="6209124"/>
            <a:chOff x="608770" y="1395481"/>
            <a:chExt cx="3132003" cy="6209124"/>
          </a:xfrm>
        </p:grpSpPr>
        <p:sp>
          <p:nvSpPr>
            <p:cNvPr id="18" name="Rectangle: Rounded Corners 17">
              <a:extLst>
                <a:ext uri="{FF2B5EF4-FFF2-40B4-BE49-F238E27FC236}">
                  <a16:creationId xmlns:a16="http://schemas.microsoft.com/office/drawing/2014/main" id="{477BE166-D4B1-ED9D-C8EF-DBA62DB14685}"/>
                </a:ext>
              </a:extLst>
            </p:cNvPr>
            <p:cNvSpPr/>
            <p:nvPr/>
          </p:nvSpPr>
          <p:spPr>
            <a:xfrm>
              <a:off x="608773" y="210669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Layer (Image size: 224 × 224 × 3)</a:t>
              </a:r>
            </a:p>
          </p:txBody>
        </p:sp>
        <p:sp>
          <p:nvSpPr>
            <p:cNvPr id="19" name="Rectangle: Rounded Corners 18">
              <a:extLst>
                <a:ext uri="{FF2B5EF4-FFF2-40B4-BE49-F238E27FC236}">
                  <a16:creationId xmlns:a16="http://schemas.microsoft.com/office/drawing/2014/main" id="{ABF7370A-20F1-34A1-8A2C-630A7C565091}"/>
                </a:ext>
              </a:extLst>
            </p:cNvPr>
            <p:cNvSpPr/>
            <p:nvPr/>
          </p:nvSpPr>
          <p:spPr>
            <a:xfrm>
              <a:off x="608771" y="2649315"/>
              <a:ext cx="3132000" cy="37910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Convolution Layer 1 → </a:t>
              </a:r>
              <a:r>
                <a:rPr lang="en-US" sz="900" dirty="0" err="1"/>
                <a:t>ReLU</a:t>
              </a:r>
              <a:r>
                <a:rPr lang="en-US" sz="900" dirty="0"/>
                <a:t> → </a:t>
              </a:r>
              <a:r>
                <a:rPr lang="en-US" sz="900" dirty="0" err="1"/>
                <a:t>MaxPooling</a:t>
              </a:r>
              <a:endParaRPr lang="en-US" sz="900" dirty="0"/>
            </a:p>
            <a:p>
              <a:r>
                <a:rPr lang="en-US" sz="900" dirty="0"/>
                <a:t>(Conv2d: </a:t>
              </a:r>
              <a:r>
                <a:rPr lang="en-US" sz="900" dirty="0" err="1"/>
                <a:t>in_channels</a:t>
              </a:r>
              <a:r>
                <a:rPr lang="en-US" sz="900" dirty="0"/>
                <a:t>=3, </a:t>
              </a:r>
              <a:r>
                <a:rPr lang="en-US" sz="900" dirty="0" err="1"/>
                <a:t>out_channels</a:t>
              </a:r>
              <a:r>
                <a:rPr lang="en-US" sz="900" dirty="0"/>
                <a:t>=32, </a:t>
              </a:r>
              <a:r>
                <a:rPr lang="en-US" sz="900" dirty="0" err="1"/>
                <a:t>kernel_size</a:t>
              </a:r>
              <a:r>
                <a:rPr lang="en-US" sz="900" dirty="0"/>
                <a:t>=3)</a:t>
              </a:r>
            </a:p>
          </p:txBody>
        </p:sp>
        <p:sp>
          <p:nvSpPr>
            <p:cNvPr id="20" name="Rectangle: Rounded Corners 19">
              <a:extLst>
                <a:ext uri="{FF2B5EF4-FFF2-40B4-BE49-F238E27FC236}">
                  <a16:creationId xmlns:a16="http://schemas.microsoft.com/office/drawing/2014/main" id="{B8C2A61A-0B9C-029D-0A1D-360016CBF508}"/>
                </a:ext>
              </a:extLst>
            </p:cNvPr>
            <p:cNvSpPr/>
            <p:nvPr/>
          </p:nvSpPr>
          <p:spPr>
            <a:xfrm>
              <a:off x="608770" y="3302439"/>
              <a:ext cx="3132000" cy="504585"/>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Convolution Layer 2 → </a:t>
              </a:r>
              <a:r>
                <a:rPr lang="en-US" sz="900" dirty="0" err="1"/>
                <a:t>ReLU</a:t>
              </a:r>
              <a:r>
                <a:rPr lang="en-US" sz="900" dirty="0"/>
                <a:t> → </a:t>
              </a:r>
              <a:r>
                <a:rPr lang="en-US" sz="900" dirty="0" err="1"/>
                <a:t>MaxPooling</a:t>
              </a:r>
              <a:endParaRPr lang="en-US" sz="900" dirty="0"/>
            </a:p>
            <a:p>
              <a:r>
                <a:rPr lang="en-US" sz="900" dirty="0"/>
                <a:t>(Conv2d: </a:t>
              </a:r>
              <a:r>
                <a:rPr lang="en-US" sz="900" dirty="0" err="1"/>
                <a:t>in_channels</a:t>
              </a:r>
              <a:r>
                <a:rPr lang="en-US" sz="900" dirty="0"/>
                <a:t>=32, </a:t>
              </a:r>
              <a:r>
                <a:rPr lang="en-US" sz="900" dirty="0" err="1"/>
                <a:t>out_channels</a:t>
              </a:r>
              <a:r>
                <a:rPr lang="en-US" sz="900" dirty="0"/>
                <a:t>=64, </a:t>
              </a:r>
              <a:r>
                <a:rPr lang="en-US" sz="900" dirty="0" err="1"/>
                <a:t>kernel_size</a:t>
              </a:r>
              <a:r>
                <a:rPr lang="en-US" sz="900" dirty="0"/>
                <a:t>=3)</a:t>
              </a:r>
            </a:p>
          </p:txBody>
        </p:sp>
        <p:sp>
          <p:nvSpPr>
            <p:cNvPr id="21" name="Rectangle: Rounded Corners 20">
              <a:extLst>
                <a:ext uri="{FF2B5EF4-FFF2-40B4-BE49-F238E27FC236}">
                  <a16:creationId xmlns:a16="http://schemas.microsoft.com/office/drawing/2014/main" id="{64F2DD40-6CB0-F8B6-F1F7-B84999FB72A1}"/>
                </a:ext>
              </a:extLst>
            </p:cNvPr>
            <p:cNvSpPr/>
            <p:nvPr/>
          </p:nvSpPr>
          <p:spPr>
            <a:xfrm>
              <a:off x="608772" y="4081042"/>
              <a:ext cx="3132000" cy="50458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Convolution Layer 3 → </a:t>
              </a:r>
              <a:r>
                <a:rPr lang="en-US" sz="900" dirty="0" err="1"/>
                <a:t>ReLU</a:t>
              </a:r>
              <a:r>
                <a:rPr lang="en-US" sz="900" dirty="0"/>
                <a:t> → </a:t>
              </a:r>
              <a:r>
                <a:rPr lang="en-US" sz="900" dirty="0" err="1"/>
                <a:t>MaxPooling</a:t>
              </a:r>
              <a:endParaRPr lang="en-US" sz="900" dirty="0"/>
            </a:p>
            <a:p>
              <a:r>
                <a:rPr lang="en-US" sz="900" dirty="0"/>
                <a:t>(Conv2d: </a:t>
              </a:r>
              <a:r>
                <a:rPr lang="en-US" sz="900" dirty="0" err="1"/>
                <a:t>in_channels</a:t>
              </a:r>
              <a:r>
                <a:rPr lang="en-US" sz="900" dirty="0"/>
                <a:t>=64, </a:t>
              </a:r>
              <a:r>
                <a:rPr lang="en-US" sz="900" dirty="0" err="1"/>
                <a:t>out_channels</a:t>
              </a:r>
              <a:r>
                <a:rPr lang="en-US" sz="900" dirty="0"/>
                <a:t>=128, </a:t>
              </a:r>
              <a:r>
                <a:rPr lang="en-US" sz="900" dirty="0" err="1"/>
                <a:t>kernel_size</a:t>
              </a:r>
              <a:r>
                <a:rPr lang="en-US" sz="900" dirty="0"/>
                <a:t>=3)</a:t>
              </a:r>
            </a:p>
          </p:txBody>
        </p:sp>
        <p:sp>
          <p:nvSpPr>
            <p:cNvPr id="22" name="Rectangle: Rounded Corners 21">
              <a:extLst>
                <a:ext uri="{FF2B5EF4-FFF2-40B4-BE49-F238E27FC236}">
                  <a16:creationId xmlns:a16="http://schemas.microsoft.com/office/drawing/2014/main" id="{49443DBA-89C1-7A9C-5AE9-C09B67332A0D}"/>
                </a:ext>
              </a:extLst>
            </p:cNvPr>
            <p:cNvSpPr/>
            <p:nvPr/>
          </p:nvSpPr>
          <p:spPr>
            <a:xfrm>
              <a:off x="608770" y="4859646"/>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Adaptive Average Pooling (1×1)</a:t>
              </a:r>
            </a:p>
          </p:txBody>
        </p:sp>
        <p:sp>
          <p:nvSpPr>
            <p:cNvPr id="23" name="Rectangle: Rounded Corners 22">
              <a:extLst>
                <a:ext uri="{FF2B5EF4-FFF2-40B4-BE49-F238E27FC236}">
                  <a16:creationId xmlns:a16="http://schemas.microsoft.com/office/drawing/2014/main" id="{0988B18B-14E5-97F5-4D04-D7EA36333B16}"/>
                </a:ext>
              </a:extLst>
            </p:cNvPr>
            <p:cNvSpPr/>
            <p:nvPr/>
          </p:nvSpPr>
          <p:spPr>
            <a:xfrm>
              <a:off x="608770" y="5402270"/>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24" name="Rectangle: Rounded Corners 23">
              <a:extLst>
                <a:ext uri="{FF2B5EF4-FFF2-40B4-BE49-F238E27FC236}">
                  <a16:creationId xmlns:a16="http://schemas.microsoft.com/office/drawing/2014/main" id="{F9413711-05CC-32BC-2964-081365374BC1}"/>
                </a:ext>
              </a:extLst>
            </p:cNvPr>
            <p:cNvSpPr/>
            <p:nvPr/>
          </p:nvSpPr>
          <p:spPr>
            <a:xfrm>
              <a:off x="608770" y="5944894"/>
              <a:ext cx="3132000" cy="483669"/>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Fully Connected Layer 1</a:t>
              </a:r>
            </a:p>
            <a:p>
              <a:r>
                <a:rPr lang="en-US" sz="900" dirty="0"/>
                <a:t>(Linear: </a:t>
              </a:r>
              <a:r>
                <a:rPr lang="en-US" sz="900" dirty="0" err="1"/>
                <a:t>in_features</a:t>
              </a:r>
              <a:r>
                <a:rPr lang="en-US" sz="900" dirty="0"/>
                <a:t>=128, </a:t>
              </a:r>
              <a:r>
                <a:rPr lang="en-US" sz="900" dirty="0" err="1"/>
                <a:t>out_features</a:t>
              </a:r>
              <a:r>
                <a:rPr lang="en-US" sz="900" dirty="0"/>
                <a:t>=128) → </a:t>
              </a:r>
              <a:r>
                <a:rPr lang="en-US" sz="900" dirty="0" err="1"/>
                <a:t>ReLU</a:t>
              </a:r>
              <a:r>
                <a:rPr lang="en-US" sz="900" dirty="0"/>
                <a:t> → Dropout(0.5)</a:t>
              </a:r>
            </a:p>
          </p:txBody>
        </p:sp>
        <p:sp>
          <p:nvSpPr>
            <p:cNvPr id="25" name="Rectangle: Rounded Corners 24">
              <a:extLst>
                <a:ext uri="{FF2B5EF4-FFF2-40B4-BE49-F238E27FC236}">
                  <a16:creationId xmlns:a16="http://schemas.microsoft.com/office/drawing/2014/main" id="{179E9772-915C-2F04-3A7C-55F52F373126}"/>
                </a:ext>
              </a:extLst>
            </p:cNvPr>
            <p:cNvSpPr/>
            <p:nvPr/>
          </p:nvSpPr>
          <p:spPr>
            <a:xfrm>
              <a:off x="608773" y="6702581"/>
              <a:ext cx="3132000" cy="359401"/>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Fully Connected Layer 2</a:t>
              </a:r>
            </a:p>
            <a:p>
              <a:r>
                <a:rPr lang="en-US" sz="900" dirty="0"/>
                <a:t>(Linear: </a:t>
              </a:r>
              <a:r>
                <a:rPr lang="en-US" sz="900" dirty="0" err="1"/>
                <a:t>in_features</a:t>
              </a:r>
              <a:r>
                <a:rPr lang="en-US" sz="900" dirty="0"/>
                <a:t>=128, </a:t>
              </a:r>
              <a:r>
                <a:rPr lang="en-US" sz="900" dirty="0" err="1"/>
                <a:t>out_features</a:t>
              </a:r>
              <a:r>
                <a:rPr lang="en-US" sz="900" dirty="0"/>
                <a:t>=2)</a:t>
              </a:r>
            </a:p>
          </p:txBody>
        </p:sp>
        <p:cxnSp>
          <p:nvCxnSpPr>
            <p:cNvPr id="26" name="Straight Arrow Connector 25">
              <a:extLst>
                <a:ext uri="{FF2B5EF4-FFF2-40B4-BE49-F238E27FC236}">
                  <a16:creationId xmlns:a16="http://schemas.microsoft.com/office/drawing/2014/main" id="{224352A3-935B-123F-160A-0BFDD0D6CE72}"/>
                </a:ext>
              </a:extLst>
            </p:cNvPr>
            <p:cNvCxnSpPr>
              <a:cxnSpLocks/>
              <a:stCxn id="18" idx="2"/>
              <a:endCxn id="19" idx="0"/>
            </p:cNvCxnSpPr>
            <p:nvPr/>
          </p:nvCxnSpPr>
          <p:spPr>
            <a:xfrm flipH="1">
              <a:off x="2174771" y="2375297"/>
              <a:ext cx="2"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0" name="Rectangle: Rounded Corners 69">
              <a:extLst>
                <a:ext uri="{FF2B5EF4-FFF2-40B4-BE49-F238E27FC236}">
                  <a16:creationId xmlns:a16="http://schemas.microsoft.com/office/drawing/2014/main" id="{BD18C575-5BBD-C7CF-44CD-000AC1C9ECBC}"/>
                </a:ext>
              </a:extLst>
            </p:cNvPr>
            <p:cNvSpPr/>
            <p:nvPr/>
          </p:nvSpPr>
          <p:spPr>
            <a:xfrm>
              <a:off x="608770" y="73359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71" name="Straight Arrow Connector 70">
              <a:extLst>
                <a:ext uri="{FF2B5EF4-FFF2-40B4-BE49-F238E27FC236}">
                  <a16:creationId xmlns:a16="http://schemas.microsoft.com/office/drawing/2014/main" id="{6E399BF2-CB05-661E-C341-95FE697FE42D}"/>
                </a:ext>
              </a:extLst>
            </p:cNvPr>
            <p:cNvCxnSpPr>
              <a:cxnSpLocks/>
              <a:stCxn id="19" idx="2"/>
              <a:endCxn id="20" idx="0"/>
            </p:cNvCxnSpPr>
            <p:nvPr/>
          </p:nvCxnSpPr>
          <p:spPr>
            <a:xfrm flipH="1">
              <a:off x="2174770" y="3028421"/>
              <a:ext cx="1"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48EB5C4A-8B96-9D88-3F77-451DB080E380}"/>
                </a:ext>
              </a:extLst>
            </p:cNvPr>
            <p:cNvCxnSpPr>
              <a:cxnSpLocks/>
              <a:stCxn id="20" idx="2"/>
              <a:endCxn id="21" idx="0"/>
            </p:cNvCxnSpPr>
            <p:nvPr/>
          </p:nvCxnSpPr>
          <p:spPr>
            <a:xfrm>
              <a:off x="2174770" y="3807024"/>
              <a:ext cx="2"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6A6FCFE3-432E-0718-4F6E-D470341140AE}"/>
                </a:ext>
              </a:extLst>
            </p:cNvPr>
            <p:cNvCxnSpPr>
              <a:cxnSpLocks/>
              <a:stCxn id="21" idx="2"/>
              <a:endCxn id="22" idx="0"/>
            </p:cNvCxnSpPr>
            <p:nvPr/>
          </p:nvCxnSpPr>
          <p:spPr>
            <a:xfrm flipH="1">
              <a:off x="2174770" y="4585628"/>
              <a:ext cx="2"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1248D24-D9D8-BAA9-946D-D41C2F714D96}"/>
                </a:ext>
              </a:extLst>
            </p:cNvPr>
            <p:cNvCxnSpPr>
              <a:cxnSpLocks/>
              <a:stCxn id="22" idx="2"/>
              <a:endCxn id="23" idx="0"/>
            </p:cNvCxnSpPr>
            <p:nvPr/>
          </p:nvCxnSpPr>
          <p:spPr>
            <a:xfrm>
              <a:off x="2174770" y="5128252"/>
              <a:ext cx="0"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6A26F8C-C23F-F8D1-34C4-520414FD7616}"/>
                </a:ext>
              </a:extLst>
            </p:cNvPr>
            <p:cNvCxnSpPr>
              <a:cxnSpLocks/>
              <a:stCxn id="23" idx="2"/>
              <a:endCxn id="24" idx="0"/>
            </p:cNvCxnSpPr>
            <p:nvPr/>
          </p:nvCxnSpPr>
          <p:spPr>
            <a:xfrm>
              <a:off x="2174770" y="5670876"/>
              <a:ext cx="0"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81CB2D36-D177-9727-2CAE-80CF6FE89223}"/>
                </a:ext>
              </a:extLst>
            </p:cNvPr>
            <p:cNvCxnSpPr>
              <a:cxnSpLocks/>
              <a:stCxn id="24" idx="2"/>
              <a:endCxn id="25" idx="0"/>
            </p:cNvCxnSpPr>
            <p:nvPr/>
          </p:nvCxnSpPr>
          <p:spPr>
            <a:xfrm>
              <a:off x="2174770" y="6428563"/>
              <a:ext cx="3" cy="27401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9CCD7454-FD51-3A56-B8C4-FFF894DC6F4E}"/>
                </a:ext>
              </a:extLst>
            </p:cNvPr>
            <p:cNvCxnSpPr>
              <a:cxnSpLocks/>
              <a:stCxn id="25" idx="2"/>
              <a:endCxn id="70" idx="0"/>
            </p:cNvCxnSpPr>
            <p:nvPr/>
          </p:nvCxnSpPr>
          <p:spPr>
            <a:xfrm flipH="1">
              <a:off x="2174770" y="7061982"/>
              <a:ext cx="3" cy="274017"/>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6CDD1970-6A94-105F-F86C-44B1EB1EA080}"/>
                </a:ext>
              </a:extLst>
            </p:cNvPr>
            <p:cNvSpPr txBox="1"/>
            <p:nvPr/>
          </p:nvSpPr>
          <p:spPr>
            <a:xfrm>
              <a:off x="608770" y="1395481"/>
              <a:ext cx="3132003" cy="615553"/>
            </a:xfrm>
            <a:prstGeom prst="rect">
              <a:avLst/>
            </a:prstGeom>
            <a:noFill/>
          </p:spPr>
          <p:txBody>
            <a:bodyPr wrap="square">
              <a:spAutoFit/>
            </a:bodyPr>
            <a:lstStyle/>
            <a:p>
              <a:pPr algn="ctr"/>
              <a:r>
                <a:rPr lang="en-US" dirty="0" err="1">
                  <a:solidFill>
                    <a:srgbClr val="0A7E42"/>
                  </a:solidFill>
                  <a:latin typeface="Unbounded" pitchFamily="34" charset="0"/>
                </a:rPr>
                <a:t>SimpleCNN</a:t>
              </a:r>
              <a:endParaRPr lang="en-US" dirty="0">
                <a:solidFill>
                  <a:srgbClr val="0A7E42"/>
                </a:solidFill>
                <a:latin typeface="Unbounded" pitchFamily="34" charset="0"/>
              </a:endParaRPr>
            </a:p>
            <a:p>
              <a:r>
                <a:rPr lang="en-US" sz="800" dirty="0">
                  <a:solidFill>
                    <a:srgbClr val="0A7E42"/>
                  </a:solidFill>
                  <a:latin typeface="Cabin" panose="020B0604020202020204" charset="0"/>
                </a:rPr>
                <a:t>15 Layers: </a:t>
              </a:r>
              <a:r>
                <a:rPr lang="en-US" sz="800" dirty="0"/>
                <a:t>3×Conv + 3×ReLU + 3×MaxPool + </a:t>
              </a:r>
              <a:r>
                <a:rPr lang="en-US" sz="800" dirty="0" err="1"/>
                <a:t>AdaptiveAvgPool</a:t>
              </a:r>
              <a:r>
                <a:rPr lang="en-US" sz="800" dirty="0"/>
                <a:t> + Flatten + 2×FC + 2 In/Out</a:t>
              </a:r>
              <a:endParaRPr lang="en-US" sz="800" dirty="0">
                <a:latin typeface="Cabin" panose="020B0604020202020204" charset="0"/>
              </a:endParaRPr>
            </a:p>
          </p:txBody>
        </p:sp>
      </p:grpSp>
      <p:grpSp>
        <p:nvGrpSpPr>
          <p:cNvPr id="192" name="Group 191">
            <a:extLst>
              <a:ext uri="{FF2B5EF4-FFF2-40B4-BE49-F238E27FC236}">
                <a16:creationId xmlns:a16="http://schemas.microsoft.com/office/drawing/2014/main" id="{2A3BB51B-9086-F9F5-7B6B-9B3850CB9ADC}"/>
              </a:ext>
            </a:extLst>
          </p:cNvPr>
          <p:cNvGrpSpPr/>
          <p:nvPr/>
        </p:nvGrpSpPr>
        <p:grpSpPr>
          <a:xfrm>
            <a:off x="4024793" y="1395481"/>
            <a:ext cx="3132003" cy="6220524"/>
            <a:chOff x="3999670" y="1395481"/>
            <a:chExt cx="3132003" cy="6220524"/>
          </a:xfrm>
        </p:grpSpPr>
        <p:sp>
          <p:nvSpPr>
            <p:cNvPr id="7" name="Rectangle: Rounded Corners 6">
              <a:extLst>
                <a:ext uri="{FF2B5EF4-FFF2-40B4-BE49-F238E27FC236}">
                  <a16:creationId xmlns:a16="http://schemas.microsoft.com/office/drawing/2014/main" id="{14A6148E-43D9-6ACD-0676-EBE8DFD85FA3}"/>
                </a:ext>
              </a:extLst>
            </p:cNvPr>
            <p:cNvSpPr/>
            <p:nvPr/>
          </p:nvSpPr>
          <p:spPr>
            <a:xfrm>
              <a:off x="3999673" y="210669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Layer (Image size: 224 × 224 × 3)</a:t>
              </a:r>
            </a:p>
          </p:txBody>
        </p:sp>
        <p:sp>
          <p:nvSpPr>
            <p:cNvPr id="8" name="Rectangle: Rounded Corners 7">
              <a:extLst>
                <a:ext uri="{FF2B5EF4-FFF2-40B4-BE49-F238E27FC236}">
                  <a16:creationId xmlns:a16="http://schemas.microsoft.com/office/drawing/2014/main" id="{A734E419-CE61-9C3B-AC6E-13804B16D92A}"/>
                </a:ext>
              </a:extLst>
            </p:cNvPr>
            <p:cNvSpPr/>
            <p:nvPr/>
          </p:nvSpPr>
          <p:spPr>
            <a:xfrm>
              <a:off x="3999671" y="2707590"/>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t>Conv2D (3→32) → BatchNorm → ReLU → MaxPool (2×2)</a:t>
              </a:r>
              <a:endParaRPr lang="en-US" sz="900" dirty="0"/>
            </a:p>
          </p:txBody>
        </p:sp>
        <p:sp>
          <p:nvSpPr>
            <p:cNvPr id="9" name="Rectangle: Rounded Corners 8">
              <a:extLst>
                <a:ext uri="{FF2B5EF4-FFF2-40B4-BE49-F238E27FC236}">
                  <a16:creationId xmlns:a16="http://schemas.microsoft.com/office/drawing/2014/main" id="{E3D9B348-C2E6-CF49-6ACD-06759D19D7E0}"/>
                </a:ext>
              </a:extLst>
            </p:cNvPr>
            <p:cNvSpPr/>
            <p:nvPr/>
          </p:nvSpPr>
          <p:spPr>
            <a:xfrm>
              <a:off x="3999670" y="3308489"/>
              <a:ext cx="3132000" cy="785813"/>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Residual Block 1</a:t>
              </a:r>
            </a:p>
            <a:p>
              <a:r>
                <a:rPr lang="en-US" sz="900" dirty="0"/>
                <a:t> ├ Conv2D (32→64) → </a:t>
              </a:r>
              <a:r>
                <a:rPr lang="en-US" sz="900" dirty="0" err="1"/>
                <a:t>BatchNorm</a:t>
              </a:r>
              <a:r>
                <a:rPr lang="en-US" sz="900" dirty="0"/>
                <a:t> → </a:t>
              </a:r>
              <a:r>
                <a:rPr lang="en-US" sz="900" dirty="0" err="1"/>
                <a:t>ReLU</a:t>
              </a:r>
              <a:endParaRPr lang="en-US" sz="900" dirty="0"/>
            </a:p>
            <a:p>
              <a:r>
                <a:rPr lang="en-US" sz="900" dirty="0"/>
                <a:t> ├ Conv2D (64→64) → </a:t>
              </a:r>
              <a:r>
                <a:rPr lang="en-US" sz="900" dirty="0" err="1"/>
                <a:t>BatchNorm</a:t>
              </a:r>
              <a:endParaRPr lang="en-US" sz="900" dirty="0"/>
            </a:p>
            <a:p>
              <a:r>
                <a:rPr lang="en-US" sz="900" dirty="0"/>
                <a:t>  └─ Shortcut (identity)</a:t>
              </a:r>
            </a:p>
            <a:p>
              <a:r>
                <a:rPr lang="en-US" sz="900" dirty="0"/>
                <a:t>  → Element-wise Add → </a:t>
              </a:r>
              <a:r>
                <a:rPr lang="en-US" sz="900" dirty="0" err="1"/>
                <a:t>ReLU</a:t>
              </a:r>
              <a:endParaRPr lang="en-US" sz="900" dirty="0"/>
            </a:p>
          </p:txBody>
        </p:sp>
        <p:sp>
          <p:nvSpPr>
            <p:cNvPr id="10" name="Rectangle: Rounded Corners 9">
              <a:extLst>
                <a:ext uri="{FF2B5EF4-FFF2-40B4-BE49-F238E27FC236}">
                  <a16:creationId xmlns:a16="http://schemas.microsoft.com/office/drawing/2014/main" id="{0AB1883D-45B9-3475-A5AA-3990FEFF83C9}"/>
                </a:ext>
              </a:extLst>
            </p:cNvPr>
            <p:cNvSpPr/>
            <p:nvPr/>
          </p:nvSpPr>
          <p:spPr>
            <a:xfrm>
              <a:off x="3999672" y="4426595"/>
              <a:ext cx="3132000" cy="785813"/>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Residual Block 2</a:t>
              </a:r>
            </a:p>
            <a:p>
              <a:r>
                <a:rPr lang="en-US" sz="900" dirty="0"/>
                <a:t> ├ Conv2D (64→128, stride=2) → </a:t>
              </a:r>
              <a:r>
                <a:rPr lang="en-US" sz="900" dirty="0" err="1"/>
                <a:t>BatchNorm</a:t>
              </a:r>
              <a:r>
                <a:rPr lang="en-US" sz="900" dirty="0"/>
                <a:t> → </a:t>
              </a:r>
              <a:r>
                <a:rPr lang="en-US" sz="900" dirty="0" err="1"/>
                <a:t>ReLU</a:t>
              </a:r>
              <a:endParaRPr lang="en-US" sz="900" dirty="0"/>
            </a:p>
            <a:p>
              <a:r>
                <a:rPr lang="en-US" sz="900" dirty="0"/>
                <a:t> ├ Conv2D (128→128) → </a:t>
              </a:r>
              <a:r>
                <a:rPr lang="en-US" sz="900" dirty="0" err="1"/>
                <a:t>BatchNorm</a:t>
              </a:r>
              <a:endParaRPr lang="en-US" sz="900" dirty="0"/>
            </a:p>
            <a:p>
              <a:r>
                <a:rPr lang="en-US" sz="900" dirty="0"/>
                <a:t>  └─ Shortcut: Conv2D (64→128, stride=2) → </a:t>
              </a:r>
              <a:r>
                <a:rPr lang="en-US" sz="900" dirty="0" err="1"/>
                <a:t>BatchNorm</a:t>
              </a:r>
              <a:endParaRPr lang="en-US" sz="900" dirty="0"/>
            </a:p>
            <a:p>
              <a:r>
                <a:rPr lang="en-US" sz="900" dirty="0"/>
                <a:t>  → Element-wise Add → </a:t>
              </a:r>
              <a:r>
                <a:rPr lang="en-US" sz="900" dirty="0" err="1"/>
                <a:t>ReLU</a:t>
              </a:r>
              <a:endParaRPr lang="en-US" sz="900" dirty="0"/>
            </a:p>
          </p:txBody>
        </p:sp>
        <p:sp>
          <p:nvSpPr>
            <p:cNvPr id="11" name="Rectangle: Rounded Corners 10">
              <a:extLst>
                <a:ext uri="{FF2B5EF4-FFF2-40B4-BE49-F238E27FC236}">
                  <a16:creationId xmlns:a16="http://schemas.microsoft.com/office/drawing/2014/main" id="{7ABD3661-1BF4-7A9E-8230-47E384BA842F}"/>
                </a:ext>
              </a:extLst>
            </p:cNvPr>
            <p:cNvSpPr/>
            <p:nvPr/>
          </p:nvSpPr>
          <p:spPr>
            <a:xfrm>
              <a:off x="3999673" y="554470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Adaptive Average Pooling (1×1)</a:t>
              </a:r>
            </a:p>
          </p:txBody>
        </p:sp>
        <p:sp>
          <p:nvSpPr>
            <p:cNvPr id="12" name="Rectangle: Rounded Corners 11">
              <a:extLst>
                <a:ext uri="{FF2B5EF4-FFF2-40B4-BE49-F238E27FC236}">
                  <a16:creationId xmlns:a16="http://schemas.microsoft.com/office/drawing/2014/main" id="{00CBAFAD-F529-476A-6B18-3F4C3C416F26}"/>
                </a:ext>
              </a:extLst>
            </p:cNvPr>
            <p:cNvSpPr/>
            <p:nvPr/>
          </p:nvSpPr>
          <p:spPr>
            <a:xfrm>
              <a:off x="3999671" y="6145600"/>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13" name="Rectangle: Rounded Corners 12">
              <a:extLst>
                <a:ext uri="{FF2B5EF4-FFF2-40B4-BE49-F238E27FC236}">
                  <a16:creationId xmlns:a16="http://schemas.microsoft.com/office/drawing/2014/main" id="{F3D0D0FC-2B44-6720-42C6-D8ADD3E89A8B}"/>
                </a:ext>
              </a:extLst>
            </p:cNvPr>
            <p:cNvSpPr/>
            <p:nvPr/>
          </p:nvSpPr>
          <p:spPr>
            <a:xfrm>
              <a:off x="3999672" y="67464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Fully Connected (Linear: 128 → 2)</a:t>
              </a:r>
            </a:p>
          </p:txBody>
        </p:sp>
        <p:sp>
          <p:nvSpPr>
            <p:cNvPr id="14" name="Rectangle: Rounded Corners 13">
              <a:extLst>
                <a:ext uri="{FF2B5EF4-FFF2-40B4-BE49-F238E27FC236}">
                  <a16:creationId xmlns:a16="http://schemas.microsoft.com/office/drawing/2014/main" id="{725F157B-1104-9CAA-4E3B-D7A7DB33A968}"/>
                </a:ext>
              </a:extLst>
            </p:cNvPr>
            <p:cNvSpPr/>
            <p:nvPr/>
          </p:nvSpPr>
          <p:spPr>
            <a:xfrm>
              <a:off x="3999673" y="73473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16" name="Straight Arrow Connector 15">
              <a:extLst>
                <a:ext uri="{FF2B5EF4-FFF2-40B4-BE49-F238E27FC236}">
                  <a16:creationId xmlns:a16="http://schemas.microsoft.com/office/drawing/2014/main" id="{57547020-B67B-72E2-DFB9-1146363DA25D}"/>
                </a:ext>
              </a:extLst>
            </p:cNvPr>
            <p:cNvCxnSpPr>
              <a:cxnSpLocks/>
              <a:stCxn id="7" idx="2"/>
              <a:endCxn id="8" idx="0"/>
            </p:cNvCxnSpPr>
            <p:nvPr/>
          </p:nvCxnSpPr>
          <p:spPr>
            <a:xfrm flipH="1">
              <a:off x="5565671" y="2375297"/>
              <a:ext cx="2" cy="33229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D7BE2071-0638-9BDC-7F27-B1C54CD79A97}"/>
                </a:ext>
              </a:extLst>
            </p:cNvPr>
            <p:cNvCxnSpPr>
              <a:cxnSpLocks/>
              <a:stCxn id="8" idx="2"/>
              <a:endCxn id="9" idx="0"/>
            </p:cNvCxnSpPr>
            <p:nvPr/>
          </p:nvCxnSpPr>
          <p:spPr>
            <a:xfrm flipH="1">
              <a:off x="5565670" y="2976196"/>
              <a:ext cx="1" cy="33229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7E2740F2-C1DB-4C6E-11EC-127A878D5266}"/>
                </a:ext>
              </a:extLst>
            </p:cNvPr>
            <p:cNvCxnSpPr>
              <a:cxnSpLocks/>
              <a:stCxn id="9" idx="2"/>
              <a:endCxn id="10" idx="0"/>
            </p:cNvCxnSpPr>
            <p:nvPr/>
          </p:nvCxnSpPr>
          <p:spPr>
            <a:xfrm>
              <a:off x="5565670" y="4094302"/>
              <a:ext cx="2" cy="33229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41D7D7C5-AB92-D9DB-3CFD-7E8C5CB79A33}"/>
                </a:ext>
              </a:extLst>
            </p:cNvPr>
            <p:cNvCxnSpPr>
              <a:cxnSpLocks/>
              <a:stCxn id="10" idx="2"/>
              <a:endCxn id="11" idx="0"/>
            </p:cNvCxnSpPr>
            <p:nvPr/>
          </p:nvCxnSpPr>
          <p:spPr>
            <a:xfrm>
              <a:off x="5565672" y="5212408"/>
              <a:ext cx="1" cy="33229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3D8EDF8D-D2A3-B8EC-BE9A-72E9C9B4F3A9}"/>
                </a:ext>
              </a:extLst>
            </p:cNvPr>
            <p:cNvCxnSpPr>
              <a:cxnSpLocks/>
              <a:stCxn id="12" idx="2"/>
              <a:endCxn id="13" idx="0"/>
            </p:cNvCxnSpPr>
            <p:nvPr/>
          </p:nvCxnSpPr>
          <p:spPr>
            <a:xfrm>
              <a:off x="5565671" y="6414206"/>
              <a:ext cx="1" cy="33229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F60ED6A7-787C-3AA2-3261-FF13EEF49AE2}"/>
                </a:ext>
              </a:extLst>
            </p:cNvPr>
            <p:cNvCxnSpPr>
              <a:cxnSpLocks/>
              <a:stCxn id="11" idx="2"/>
              <a:endCxn id="12" idx="0"/>
            </p:cNvCxnSpPr>
            <p:nvPr/>
          </p:nvCxnSpPr>
          <p:spPr>
            <a:xfrm flipH="1">
              <a:off x="5565671" y="5813307"/>
              <a:ext cx="2" cy="33229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D7ADABD3-DB09-8403-F84A-A1AFA6B06B22}"/>
                </a:ext>
              </a:extLst>
            </p:cNvPr>
            <p:cNvCxnSpPr>
              <a:cxnSpLocks/>
              <a:stCxn id="13" idx="2"/>
              <a:endCxn id="14" idx="0"/>
            </p:cNvCxnSpPr>
            <p:nvPr/>
          </p:nvCxnSpPr>
          <p:spPr>
            <a:xfrm>
              <a:off x="5565672" y="7015105"/>
              <a:ext cx="1" cy="33229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0" name="TextBox 99">
              <a:extLst>
                <a:ext uri="{FF2B5EF4-FFF2-40B4-BE49-F238E27FC236}">
                  <a16:creationId xmlns:a16="http://schemas.microsoft.com/office/drawing/2014/main" id="{B063236E-FD09-9A71-BF8D-5C158C98D223}"/>
                </a:ext>
              </a:extLst>
            </p:cNvPr>
            <p:cNvSpPr txBox="1"/>
            <p:nvPr/>
          </p:nvSpPr>
          <p:spPr>
            <a:xfrm>
              <a:off x="3999670" y="1395481"/>
              <a:ext cx="3132000" cy="738664"/>
            </a:xfrm>
            <a:prstGeom prst="rect">
              <a:avLst/>
            </a:prstGeom>
            <a:noFill/>
          </p:spPr>
          <p:txBody>
            <a:bodyPr wrap="square">
              <a:spAutoFit/>
            </a:bodyPr>
            <a:lstStyle/>
            <a:p>
              <a:pPr algn="ctr"/>
              <a:r>
                <a:rPr lang="en-US" dirty="0" err="1">
                  <a:solidFill>
                    <a:srgbClr val="0A7E42"/>
                  </a:solidFill>
                  <a:latin typeface="Unbounded" pitchFamily="34" charset="0"/>
                </a:rPr>
                <a:t>ResidualModel</a:t>
              </a:r>
              <a:endParaRPr lang="en-US" dirty="0">
                <a:solidFill>
                  <a:srgbClr val="0A7E42"/>
                </a:solidFill>
                <a:latin typeface="Unbounded" pitchFamily="34" charset="0"/>
              </a:endParaRPr>
            </a:p>
            <a:p>
              <a:r>
                <a:rPr lang="en-US" sz="800" dirty="0">
                  <a:solidFill>
                    <a:srgbClr val="0A7E42"/>
                  </a:solidFill>
                  <a:latin typeface="Cabin" panose="020B0604020202020204" charset="0"/>
                </a:rPr>
                <a:t>18 Layers: </a:t>
              </a:r>
              <a:r>
                <a:rPr lang="en-US" sz="800" dirty="0"/>
                <a:t>3×Conv + 3×BN + 2×ReLU + </a:t>
              </a:r>
              <a:r>
                <a:rPr lang="en-US" sz="800" dirty="0" err="1"/>
                <a:t>MaxPool</a:t>
              </a:r>
              <a:r>
                <a:rPr lang="en-US" sz="800" dirty="0"/>
                <a:t> + 2×ResidualBlock(</a:t>
              </a:r>
              <a:r>
                <a:rPr lang="en-US" sz="800" dirty="0" err="1"/>
                <a:t>Conv+BN+ReLU</a:t>
              </a:r>
              <a:r>
                <a:rPr lang="en-US" sz="800" dirty="0"/>
                <a:t>) + </a:t>
              </a:r>
              <a:r>
                <a:rPr lang="en-US" sz="800" dirty="0" err="1"/>
                <a:t>AdaptiveAvgPool</a:t>
              </a:r>
              <a:r>
                <a:rPr lang="en-US" sz="800" dirty="0"/>
                <a:t> + Flatten + FC + 2 In/Out</a:t>
              </a:r>
              <a:endParaRPr lang="en-US" sz="800" dirty="0">
                <a:latin typeface="Cabin" panose="020B0604020202020204" charset="0"/>
              </a:endParaRPr>
            </a:p>
          </p:txBody>
        </p:sp>
      </p:grpSp>
      <p:grpSp>
        <p:nvGrpSpPr>
          <p:cNvPr id="191" name="Group 190">
            <a:extLst>
              <a:ext uri="{FF2B5EF4-FFF2-40B4-BE49-F238E27FC236}">
                <a16:creationId xmlns:a16="http://schemas.microsoft.com/office/drawing/2014/main" id="{CA8EE345-9C66-9DB2-E758-2179896B4E7F}"/>
              </a:ext>
            </a:extLst>
          </p:cNvPr>
          <p:cNvGrpSpPr/>
          <p:nvPr/>
        </p:nvGrpSpPr>
        <p:grpSpPr>
          <a:xfrm>
            <a:off x="7440816" y="1395481"/>
            <a:ext cx="3142358" cy="6222142"/>
            <a:chOff x="7476296" y="1395481"/>
            <a:chExt cx="3142358" cy="6222142"/>
          </a:xfrm>
        </p:grpSpPr>
        <p:sp>
          <p:nvSpPr>
            <p:cNvPr id="27" name="Rectangle: Rounded Corners 26">
              <a:extLst>
                <a:ext uri="{FF2B5EF4-FFF2-40B4-BE49-F238E27FC236}">
                  <a16:creationId xmlns:a16="http://schemas.microsoft.com/office/drawing/2014/main" id="{C83BBB05-7DE3-C39D-9B08-3172E9620DC0}"/>
                </a:ext>
              </a:extLst>
            </p:cNvPr>
            <p:cNvSpPr/>
            <p:nvPr/>
          </p:nvSpPr>
          <p:spPr>
            <a:xfrm>
              <a:off x="7486653" y="210669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Layer (Image size: 224 × 224 × 3)</a:t>
              </a:r>
            </a:p>
          </p:txBody>
        </p:sp>
        <p:sp>
          <p:nvSpPr>
            <p:cNvPr id="32" name="Rectangle: Rounded Corners 31">
              <a:extLst>
                <a:ext uri="{FF2B5EF4-FFF2-40B4-BE49-F238E27FC236}">
                  <a16:creationId xmlns:a16="http://schemas.microsoft.com/office/drawing/2014/main" id="{96B30367-4DA8-687A-C263-2EC93DBA6D7B}"/>
                </a:ext>
              </a:extLst>
            </p:cNvPr>
            <p:cNvSpPr/>
            <p:nvPr/>
          </p:nvSpPr>
          <p:spPr>
            <a:xfrm>
              <a:off x="7486651" y="2752283"/>
              <a:ext cx="3132000" cy="48356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err="1"/>
                <a:t>Depthwise</a:t>
              </a:r>
              <a:r>
                <a:rPr lang="en-US" sz="900" dirty="0"/>
                <a:t> Separable Conv Block 1</a:t>
              </a:r>
            </a:p>
            <a:p>
              <a:r>
                <a:rPr lang="en-US" sz="900" dirty="0"/>
                <a:t> ├ </a:t>
              </a:r>
              <a:r>
                <a:rPr lang="en-US" sz="900" dirty="0" err="1"/>
                <a:t>Depthwise</a:t>
              </a:r>
              <a:r>
                <a:rPr lang="en-US" sz="900" dirty="0"/>
                <a:t> Conv (3→3) → Pointwise Conv (3→32)</a:t>
              </a:r>
            </a:p>
            <a:p>
              <a:r>
                <a:rPr lang="en-US" sz="900" dirty="0"/>
                <a:t>  └─ </a:t>
              </a:r>
              <a:r>
                <a:rPr lang="en-US" sz="900" dirty="0" err="1"/>
                <a:t>BatchNorm</a:t>
              </a:r>
              <a:r>
                <a:rPr lang="en-US" sz="900" dirty="0"/>
                <a:t> → </a:t>
              </a:r>
              <a:r>
                <a:rPr lang="en-US" sz="900" dirty="0" err="1"/>
                <a:t>ReLU</a:t>
              </a:r>
              <a:endParaRPr lang="en-US" sz="900" dirty="0"/>
            </a:p>
          </p:txBody>
        </p:sp>
        <p:sp>
          <p:nvSpPr>
            <p:cNvPr id="33" name="Rectangle: Rounded Corners 32">
              <a:extLst>
                <a:ext uri="{FF2B5EF4-FFF2-40B4-BE49-F238E27FC236}">
                  <a16:creationId xmlns:a16="http://schemas.microsoft.com/office/drawing/2014/main" id="{7701180B-F21B-2BA8-B0DD-AB5032030C17}"/>
                </a:ext>
              </a:extLst>
            </p:cNvPr>
            <p:cNvSpPr/>
            <p:nvPr/>
          </p:nvSpPr>
          <p:spPr>
            <a:xfrm>
              <a:off x="7486650" y="3612833"/>
              <a:ext cx="3132000" cy="522717"/>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err="1"/>
                <a:t>Depthwise</a:t>
              </a:r>
              <a:r>
                <a:rPr lang="en-US" sz="900" dirty="0"/>
                <a:t> Separable Conv Block 2</a:t>
              </a:r>
            </a:p>
            <a:p>
              <a:r>
                <a:rPr lang="en-US" sz="900" dirty="0"/>
                <a:t> ├ </a:t>
              </a:r>
              <a:r>
                <a:rPr lang="en-US" sz="900" dirty="0" err="1"/>
                <a:t>Depthwise</a:t>
              </a:r>
              <a:r>
                <a:rPr lang="en-US" sz="900" dirty="0"/>
                <a:t> Conv (32→32) → Pointwise Conv (32→64)</a:t>
              </a:r>
            </a:p>
            <a:p>
              <a:r>
                <a:rPr lang="en-US" sz="900" dirty="0"/>
                <a:t>  └─ </a:t>
              </a:r>
              <a:r>
                <a:rPr lang="en-US" sz="900" dirty="0" err="1"/>
                <a:t>BatchNorm</a:t>
              </a:r>
              <a:r>
                <a:rPr lang="en-US" sz="900" dirty="0"/>
                <a:t> → </a:t>
              </a:r>
              <a:r>
                <a:rPr lang="en-US" sz="900" dirty="0" err="1"/>
                <a:t>ReLU</a:t>
              </a:r>
              <a:endParaRPr lang="en-US" sz="900" dirty="0"/>
            </a:p>
          </p:txBody>
        </p:sp>
        <p:sp>
          <p:nvSpPr>
            <p:cNvPr id="34" name="Rectangle: Rounded Corners 33">
              <a:extLst>
                <a:ext uri="{FF2B5EF4-FFF2-40B4-BE49-F238E27FC236}">
                  <a16:creationId xmlns:a16="http://schemas.microsoft.com/office/drawing/2014/main" id="{89FF395A-6AAA-17F8-C442-F0CCA0444A31}"/>
                </a:ext>
              </a:extLst>
            </p:cNvPr>
            <p:cNvSpPr/>
            <p:nvPr/>
          </p:nvSpPr>
          <p:spPr>
            <a:xfrm>
              <a:off x="7486652" y="4512536"/>
              <a:ext cx="3132000" cy="522717"/>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err="1"/>
                <a:t>Depthwise</a:t>
              </a:r>
              <a:r>
                <a:rPr lang="en-US" sz="900" dirty="0"/>
                <a:t> Separable Conv Block 3</a:t>
              </a:r>
            </a:p>
            <a:p>
              <a:r>
                <a:rPr lang="en-US" sz="900" dirty="0"/>
                <a:t>├ </a:t>
              </a:r>
              <a:r>
                <a:rPr lang="en-US" sz="900" dirty="0" err="1"/>
                <a:t>Depthwise</a:t>
              </a:r>
              <a:r>
                <a:rPr lang="en-US" sz="900" dirty="0"/>
                <a:t> Conv (64→64) → Pointwise Conv (64→128)</a:t>
              </a:r>
            </a:p>
            <a:p>
              <a:r>
                <a:rPr lang="en-US" sz="900" dirty="0"/>
                <a:t> └─ </a:t>
              </a:r>
              <a:r>
                <a:rPr lang="en-US" sz="900" dirty="0" err="1"/>
                <a:t>BatchNorm</a:t>
              </a:r>
              <a:r>
                <a:rPr lang="en-US" sz="900" dirty="0"/>
                <a:t> → </a:t>
              </a:r>
              <a:r>
                <a:rPr lang="en-US" sz="900" dirty="0" err="1"/>
                <a:t>ReLU</a:t>
              </a:r>
              <a:endParaRPr lang="en-US" sz="900" dirty="0"/>
            </a:p>
          </p:txBody>
        </p:sp>
        <p:sp>
          <p:nvSpPr>
            <p:cNvPr id="35" name="Rectangle: Rounded Corners 34">
              <a:extLst>
                <a:ext uri="{FF2B5EF4-FFF2-40B4-BE49-F238E27FC236}">
                  <a16:creationId xmlns:a16="http://schemas.microsoft.com/office/drawing/2014/main" id="{CE8CDB8C-35AA-9B74-4749-69ADEB696FD8}"/>
                </a:ext>
              </a:extLst>
            </p:cNvPr>
            <p:cNvSpPr/>
            <p:nvPr/>
          </p:nvSpPr>
          <p:spPr>
            <a:xfrm>
              <a:off x="7486653" y="541223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Adaptive Average Pooling (1×1)</a:t>
              </a:r>
            </a:p>
          </p:txBody>
        </p:sp>
        <p:sp>
          <p:nvSpPr>
            <p:cNvPr id="36" name="Rectangle: Rounded Corners 35">
              <a:extLst>
                <a:ext uri="{FF2B5EF4-FFF2-40B4-BE49-F238E27FC236}">
                  <a16:creationId xmlns:a16="http://schemas.microsoft.com/office/drawing/2014/main" id="{7B7014F4-A04F-67A0-0ECC-ADDB70613E6F}"/>
                </a:ext>
              </a:extLst>
            </p:cNvPr>
            <p:cNvSpPr/>
            <p:nvPr/>
          </p:nvSpPr>
          <p:spPr>
            <a:xfrm>
              <a:off x="7486651" y="605783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37" name="Rectangle: Rounded Corners 36">
              <a:extLst>
                <a:ext uri="{FF2B5EF4-FFF2-40B4-BE49-F238E27FC236}">
                  <a16:creationId xmlns:a16="http://schemas.microsoft.com/office/drawing/2014/main" id="{45C992E5-37FC-A377-9756-CCB28A47AE63}"/>
                </a:ext>
              </a:extLst>
            </p:cNvPr>
            <p:cNvSpPr/>
            <p:nvPr/>
          </p:nvSpPr>
          <p:spPr>
            <a:xfrm>
              <a:off x="7486652" y="6703423"/>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Fully Connected (Linear: 128 → 2)</a:t>
              </a:r>
            </a:p>
          </p:txBody>
        </p:sp>
        <p:sp>
          <p:nvSpPr>
            <p:cNvPr id="38" name="Rectangle: Rounded Corners 37">
              <a:extLst>
                <a:ext uri="{FF2B5EF4-FFF2-40B4-BE49-F238E27FC236}">
                  <a16:creationId xmlns:a16="http://schemas.microsoft.com/office/drawing/2014/main" id="{4BF80EA5-5440-A8B3-DD0F-0CEB3D7A3C11}"/>
                </a:ext>
              </a:extLst>
            </p:cNvPr>
            <p:cNvSpPr/>
            <p:nvPr/>
          </p:nvSpPr>
          <p:spPr>
            <a:xfrm>
              <a:off x="7486653" y="7349017"/>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39" name="Straight Arrow Connector 38">
              <a:extLst>
                <a:ext uri="{FF2B5EF4-FFF2-40B4-BE49-F238E27FC236}">
                  <a16:creationId xmlns:a16="http://schemas.microsoft.com/office/drawing/2014/main" id="{E5258795-702E-F533-6C16-FBB7655F66FB}"/>
                </a:ext>
              </a:extLst>
            </p:cNvPr>
            <p:cNvCxnSpPr>
              <a:cxnSpLocks/>
              <a:stCxn id="27" idx="2"/>
              <a:endCxn id="32" idx="0"/>
            </p:cNvCxnSpPr>
            <p:nvPr/>
          </p:nvCxnSpPr>
          <p:spPr>
            <a:xfrm flipH="1">
              <a:off x="9052651" y="2375297"/>
              <a:ext cx="2" cy="37698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C99BDCF8-AC45-F2A9-E962-53D57DD678E9}"/>
                </a:ext>
              </a:extLst>
            </p:cNvPr>
            <p:cNvSpPr txBox="1"/>
            <p:nvPr/>
          </p:nvSpPr>
          <p:spPr>
            <a:xfrm>
              <a:off x="7476296" y="1395481"/>
              <a:ext cx="3142358" cy="615553"/>
            </a:xfrm>
            <a:prstGeom prst="rect">
              <a:avLst/>
            </a:prstGeom>
            <a:noFill/>
          </p:spPr>
          <p:txBody>
            <a:bodyPr wrap="square">
              <a:spAutoFit/>
            </a:bodyPr>
            <a:lstStyle/>
            <a:p>
              <a:pPr algn="ctr"/>
              <a:r>
                <a:rPr lang="en-US" dirty="0" err="1">
                  <a:solidFill>
                    <a:srgbClr val="0A7E42"/>
                  </a:solidFill>
                  <a:latin typeface="Unbounded" pitchFamily="34" charset="0"/>
                </a:rPr>
                <a:t>EfficientConvModel</a:t>
              </a:r>
              <a:endParaRPr lang="en-US" dirty="0">
                <a:solidFill>
                  <a:srgbClr val="0A7E42"/>
                </a:solidFill>
                <a:latin typeface="Unbounded" pitchFamily="34" charset="0"/>
              </a:endParaRPr>
            </a:p>
            <a:p>
              <a:r>
                <a:rPr lang="en-US" sz="800" dirty="0">
                  <a:solidFill>
                    <a:srgbClr val="0A7E42"/>
                  </a:solidFill>
                  <a:latin typeface="Cabin" panose="020B0604020202020204" charset="0"/>
                </a:rPr>
                <a:t>16 Layers: </a:t>
              </a:r>
              <a:r>
                <a:rPr lang="en-US" sz="800" dirty="0"/>
                <a:t>3×Depthwise + 3×Pointwise + 3×BN + 3×ReLU + </a:t>
              </a:r>
              <a:r>
                <a:rPr lang="en-US" sz="800" dirty="0" err="1"/>
                <a:t>AdaptiveAvgPool</a:t>
              </a:r>
              <a:r>
                <a:rPr lang="en-US" sz="800" dirty="0"/>
                <a:t> + Flatten + FC + 2 In/Out</a:t>
              </a:r>
              <a:endParaRPr lang="en-US" sz="800" dirty="0">
                <a:latin typeface="Cabin" panose="020B0604020202020204" charset="0"/>
              </a:endParaRPr>
            </a:p>
          </p:txBody>
        </p:sp>
        <p:cxnSp>
          <p:nvCxnSpPr>
            <p:cNvPr id="104" name="Straight Arrow Connector 103">
              <a:extLst>
                <a:ext uri="{FF2B5EF4-FFF2-40B4-BE49-F238E27FC236}">
                  <a16:creationId xmlns:a16="http://schemas.microsoft.com/office/drawing/2014/main" id="{4FE64C9D-E606-7342-C55F-4300338EF555}"/>
                </a:ext>
              </a:extLst>
            </p:cNvPr>
            <p:cNvCxnSpPr>
              <a:cxnSpLocks/>
              <a:stCxn id="32" idx="2"/>
              <a:endCxn id="33" idx="0"/>
            </p:cNvCxnSpPr>
            <p:nvPr/>
          </p:nvCxnSpPr>
          <p:spPr>
            <a:xfrm flipH="1">
              <a:off x="9052650" y="3235847"/>
              <a:ext cx="1" cy="37698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0E89E760-0790-2951-57A0-F1B0EA698F96}"/>
                </a:ext>
              </a:extLst>
            </p:cNvPr>
            <p:cNvCxnSpPr>
              <a:cxnSpLocks/>
              <a:stCxn id="33" idx="2"/>
              <a:endCxn id="34" idx="0"/>
            </p:cNvCxnSpPr>
            <p:nvPr/>
          </p:nvCxnSpPr>
          <p:spPr>
            <a:xfrm>
              <a:off x="9052650" y="4135550"/>
              <a:ext cx="2" cy="37698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Straight Arrow Connector 109">
              <a:extLst>
                <a:ext uri="{FF2B5EF4-FFF2-40B4-BE49-F238E27FC236}">
                  <a16:creationId xmlns:a16="http://schemas.microsoft.com/office/drawing/2014/main" id="{D9416F0C-9620-56D6-3FAF-53A78B881253}"/>
                </a:ext>
              </a:extLst>
            </p:cNvPr>
            <p:cNvCxnSpPr>
              <a:cxnSpLocks/>
              <a:stCxn id="34" idx="2"/>
              <a:endCxn id="35" idx="0"/>
            </p:cNvCxnSpPr>
            <p:nvPr/>
          </p:nvCxnSpPr>
          <p:spPr>
            <a:xfrm>
              <a:off x="9052652" y="5035253"/>
              <a:ext cx="1" cy="37698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4E36DC14-780B-E8E3-E147-18873D3D17AF}"/>
                </a:ext>
              </a:extLst>
            </p:cNvPr>
            <p:cNvCxnSpPr>
              <a:cxnSpLocks/>
              <a:stCxn id="35" idx="2"/>
              <a:endCxn id="36" idx="0"/>
            </p:cNvCxnSpPr>
            <p:nvPr/>
          </p:nvCxnSpPr>
          <p:spPr>
            <a:xfrm flipH="1">
              <a:off x="9052651" y="5680845"/>
              <a:ext cx="2" cy="37698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Straight Arrow Connector 115">
              <a:extLst>
                <a:ext uri="{FF2B5EF4-FFF2-40B4-BE49-F238E27FC236}">
                  <a16:creationId xmlns:a16="http://schemas.microsoft.com/office/drawing/2014/main" id="{3C51CDCC-58AA-0E02-8CFE-D41DE3A20DAD}"/>
                </a:ext>
              </a:extLst>
            </p:cNvPr>
            <p:cNvCxnSpPr>
              <a:cxnSpLocks/>
              <a:stCxn id="36" idx="2"/>
              <a:endCxn id="37" idx="0"/>
            </p:cNvCxnSpPr>
            <p:nvPr/>
          </p:nvCxnSpPr>
          <p:spPr>
            <a:xfrm>
              <a:off x="9052651" y="6326437"/>
              <a:ext cx="1" cy="37698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CFEFB61-B985-F241-F68A-9454F287A52E}"/>
                </a:ext>
              </a:extLst>
            </p:cNvPr>
            <p:cNvCxnSpPr>
              <a:cxnSpLocks/>
              <a:stCxn id="37" idx="2"/>
              <a:endCxn id="38" idx="0"/>
            </p:cNvCxnSpPr>
            <p:nvPr/>
          </p:nvCxnSpPr>
          <p:spPr>
            <a:xfrm>
              <a:off x="9052652" y="6972029"/>
              <a:ext cx="1" cy="37698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90" name="Group 189">
            <a:extLst>
              <a:ext uri="{FF2B5EF4-FFF2-40B4-BE49-F238E27FC236}">
                <a16:creationId xmlns:a16="http://schemas.microsoft.com/office/drawing/2014/main" id="{B13B019A-9605-B8B9-1B71-245B86665FD5}"/>
              </a:ext>
            </a:extLst>
          </p:cNvPr>
          <p:cNvGrpSpPr/>
          <p:nvPr/>
        </p:nvGrpSpPr>
        <p:grpSpPr>
          <a:xfrm>
            <a:off x="10867195" y="1395481"/>
            <a:ext cx="3132003" cy="6220524"/>
            <a:chOff x="10867195" y="1395481"/>
            <a:chExt cx="3132003" cy="6220524"/>
          </a:xfrm>
        </p:grpSpPr>
        <p:sp>
          <p:nvSpPr>
            <p:cNvPr id="40" name="Rectangle: Rounded Corners 39">
              <a:extLst>
                <a:ext uri="{FF2B5EF4-FFF2-40B4-BE49-F238E27FC236}">
                  <a16:creationId xmlns:a16="http://schemas.microsoft.com/office/drawing/2014/main" id="{A9587802-8260-50E1-CE44-8F251F760EAD}"/>
                </a:ext>
              </a:extLst>
            </p:cNvPr>
            <p:cNvSpPr/>
            <p:nvPr/>
          </p:nvSpPr>
          <p:spPr>
            <a:xfrm>
              <a:off x="10867198" y="210669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Layer (Image size: 224 × 224 × 3)</a:t>
              </a:r>
            </a:p>
          </p:txBody>
        </p:sp>
        <p:sp>
          <p:nvSpPr>
            <p:cNvPr id="41" name="Rectangle: Rounded Corners 40">
              <a:extLst>
                <a:ext uri="{FF2B5EF4-FFF2-40B4-BE49-F238E27FC236}">
                  <a16:creationId xmlns:a16="http://schemas.microsoft.com/office/drawing/2014/main" id="{C1D47440-0A81-F6A4-6BB6-34104E9CDA54}"/>
                </a:ext>
              </a:extLst>
            </p:cNvPr>
            <p:cNvSpPr/>
            <p:nvPr/>
          </p:nvSpPr>
          <p:spPr>
            <a:xfrm>
              <a:off x="10867196" y="2573748"/>
              <a:ext cx="3132000" cy="32356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1</a:t>
              </a:r>
            </a:p>
            <a:p>
              <a:r>
                <a:rPr lang="en-US" sz="900" dirty="0"/>
                <a:t>Conv2D (3→32)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42" name="Rectangle: Rounded Corners 41">
              <a:extLst>
                <a:ext uri="{FF2B5EF4-FFF2-40B4-BE49-F238E27FC236}">
                  <a16:creationId xmlns:a16="http://schemas.microsoft.com/office/drawing/2014/main" id="{747163E9-FB5F-E36D-2F3F-AF5E741AB3BE}"/>
                </a:ext>
              </a:extLst>
            </p:cNvPr>
            <p:cNvSpPr/>
            <p:nvPr/>
          </p:nvSpPr>
          <p:spPr>
            <a:xfrm>
              <a:off x="10867195" y="3095763"/>
              <a:ext cx="3132000" cy="325318"/>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2</a:t>
              </a:r>
            </a:p>
            <a:p>
              <a:r>
                <a:rPr lang="en-US" sz="900" dirty="0"/>
                <a:t>Conv2D (32→64)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43" name="Rectangle: Rounded Corners 42">
              <a:extLst>
                <a:ext uri="{FF2B5EF4-FFF2-40B4-BE49-F238E27FC236}">
                  <a16:creationId xmlns:a16="http://schemas.microsoft.com/office/drawing/2014/main" id="{E9C807D9-9A71-DC06-E18E-DCA6F386D966}"/>
                </a:ext>
              </a:extLst>
            </p:cNvPr>
            <p:cNvSpPr/>
            <p:nvPr/>
          </p:nvSpPr>
          <p:spPr>
            <a:xfrm>
              <a:off x="10867197" y="3619532"/>
              <a:ext cx="3132000" cy="32356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3</a:t>
              </a:r>
            </a:p>
            <a:p>
              <a:r>
                <a:rPr lang="en-US" sz="900" dirty="0"/>
                <a:t>Conv2D (64→128)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44" name="Rectangle: Rounded Corners 43">
              <a:extLst>
                <a:ext uri="{FF2B5EF4-FFF2-40B4-BE49-F238E27FC236}">
                  <a16:creationId xmlns:a16="http://schemas.microsoft.com/office/drawing/2014/main" id="{7C52C8EF-BB08-FF41-B164-EE826FC1FBD1}"/>
                </a:ext>
              </a:extLst>
            </p:cNvPr>
            <p:cNvSpPr/>
            <p:nvPr/>
          </p:nvSpPr>
          <p:spPr>
            <a:xfrm>
              <a:off x="10867195" y="5447334"/>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Adaptive Average Pooling (1×1)</a:t>
              </a:r>
              <a:endParaRPr lang="en-US" sz="900" dirty="0"/>
            </a:p>
          </p:txBody>
        </p:sp>
        <p:sp>
          <p:nvSpPr>
            <p:cNvPr id="45" name="Rectangle: Rounded Corners 44">
              <a:extLst>
                <a:ext uri="{FF2B5EF4-FFF2-40B4-BE49-F238E27FC236}">
                  <a16:creationId xmlns:a16="http://schemas.microsoft.com/office/drawing/2014/main" id="{BD55406A-DBBF-3F5B-31AC-DDBFF96B50D7}"/>
                </a:ext>
              </a:extLst>
            </p:cNvPr>
            <p:cNvSpPr/>
            <p:nvPr/>
          </p:nvSpPr>
          <p:spPr>
            <a:xfrm>
              <a:off x="10867198" y="591439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46" name="Rectangle: Rounded Corners 45">
              <a:extLst>
                <a:ext uri="{FF2B5EF4-FFF2-40B4-BE49-F238E27FC236}">
                  <a16:creationId xmlns:a16="http://schemas.microsoft.com/office/drawing/2014/main" id="{2E871937-1EEF-78D0-6376-0AB75DCF978A}"/>
                </a:ext>
              </a:extLst>
            </p:cNvPr>
            <p:cNvSpPr/>
            <p:nvPr/>
          </p:nvSpPr>
          <p:spPr>
            <a:xfrm>
              <a:off x="10867195" y="6880343"/>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Fully Connected (Linear: 128 → 2)</a:t>
              </a:r>
            </a:p>
          </p:txBody>
        </p:sp>
        <p:sp>
          <p:nvSpPr>
            <p:cNvPr id="47" name="Rectangle: Rounded Corners 46">
              <a:extLst>
                <a:ext uri="{FF2B5EF4-FFF2-40B4-BE49-F238E27FC236}">
                  <a16:creationId xmlns:a16="http://schemas.microsoft.com/office/drawing/2014/main" id="{65937C41-3E92-4217-5807-4CAAC6D34AD0}"/>
                </a:ext>
              </a:extLst>
            </p:cNvPr>
            <p:cNvSpPr/>
            <p:nvPr/>
          </p:nvSpPr>
          <p:spPr>
            <a:xfrm>
              <a:off x="10867198" y="73473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48" name="Straight Arrow Connector 47">
              <a:extLst>
                <a:ext uri="{FF2B5EF4-FFF2-40B4-BE49-F238E27FC236}">
                  <a16:creationId xmlns:a16="http://schemas.microsoft.com/office/drawing/2014/main" id="{E49F1082-87E5-2CE4-8F01-1BD6D4B2E1B7}"/>
                </a:ext>
              </a:extLst>
            </p:cNvPr>
            <p:cNvCxnSpPr>
              <a:cxnSpLocks/>
              <a:stCxn id="40" idx="2"/>
              <a:endCxn id="41" idx="0"/>
            </p:cNvCxnSpPr>
            <p:nvPr/>
          </p:nvCxnSpPr>
          <p:spPr>
            <a:xfrm flipH="1">
              <a:off x="12433196" y="2375297"/>
              <a:ext cx="2"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2" name="TextBox 101">
              <a:extLst>
                <a:ext uri="{FF2B5EF4-FFF2-40B4-BE49-F238E27FC236}">
                  <a16:creationId xmlns:a16="http://schemas.microsoft.com/office/drawing/2014/main" id="{D2DCFDC5-7175-4C50-F24C-AA8E720E7EB0}"/>
                </a:ext>
              </a:extLst>
            </p:cNvPr>
            <p:cNvSpPr txBox="1"/>
            <p:nvPr/>
          </p:nvSpPr>
          <p:spPr>
            <a:xfrm>
              <a:off x="10867198" y="1395481"/>
              <a:ext cx="3131997" cy="738664"/>
            </a:xfrm>
            <a:prstGeom prst="rect">
              <a:avLst/>
            </a:prstGeom>
            <a:noFill/>
          </p:spPr>
          <p:txBody>
            <a:bodyPr wrap="square">
              <a:spAutoFit/>
            </a:bodyPr>
            <a:lstStyle/>
            <a:p>
              <a:pPr algn="ctr"/>
              <a:r>
                <a:rPr lang="en-US" dirty="0" err="1">
                  <a:solidFill>
                    <a:srgbClr val="0A7E42"/>
                  </a:solidFill>
                  <a:latin typeface="Unbounded" pitchFamily="34" charset="0"/>
                </a:rPr>
                <a:t>UNetClassifier</a:t>
              </a:r>
              <a:endParaRPr lang="en-US" dirty="0">
                <a:solidFill>
                  <a:srgbClr val="0A7E42"/>
                </a:solidFill>
                <a:latin typeface="Unbounded" pitchFamily="34" charset="0"/>
              </a:endParaRPr>
            </a:p>
            <a:p>
              <a:r>
                <a:rPr lang="en-US" sz="800" dirty="0">
                  <a:solidFill>
                    <a:srgbClr val="0A7E42"/>
                  </a:solidFill>
                  <a:latin typeface="Cabin" panose="020B0604020202020204" charset="0"/>
                </a:rPr>
                <a:t>21 Layers: </a:t>
              </a:r>
              <a:r>
                <a:rPr lang="en-US" sz="800" dirty="0"/>
                <a:t>4×Conv + 4×BN + 4×ReLU + 4×MaxPool + </a:t>
              </a:r>
              <a:r>
                <a:rPr lang="en-US" sz="800" dirty="0" err="1"/>
                <a:t>ResidualBlock</a:t>
              </a:r>
              <a:r>
                <a:rPr lang="en-US" sz="800" dirty="0"/>
                <a:t>(2×Conv+2×BN+ReLU) + </a:t>
              </a:r>
              <a:r>
                <a:rPr lang="en-US" sz="800" dirty="0" err="1"/>
                <a:t>AdaptiveAvgPool</a:t>
              </a:r>
              <a:r>
                <a:rPr lang="en-US" sz="800" dirty="0"/>
                <a:t> + Flatten + 2×FC + 2 In/Out</a:t>
              </a:r>
              <a:endParaRPr lang="en-US" sz="800" dirty="0">
                <a:latin typeface="Cabin" panose="020B0604020202020204" charset="0"/>
              </a:endParaRPr>
            </a:p>
          </p:txBody>
        </p:sp>
        <p:sp>
          <p:nvSpPr>
            <p:cNvPr id="125" name="Rectangle: Rounded Corners 124">
              <a:extLst>
                <a:ext uri="{FF2B5EF4-FFF2-40B4-BE49-F238E27FC236}">
                  <a16:creationId xmlns:a16="http://schemas.microsoft.com/office/drawing/2014/main" id="{06EB3364-133D-9D16-D018-63B737EE6B6D}"/>
                </a:ext>
              </a:extLst>
            </p:cNvPr>
            <p:cNvSpPr/>
            <p:nvPr/>
          </p:nvSpPr>
          <p:spPr>
            <a:xfrm>
              <a:off x="10867195" y="4141547"/>
              <a:ext cx="3132000" cy="31599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4</a:t>
              </a:r>
            </a:p>
            <a:p>
              <a:r>
                <a:rPr lang="en-US" sz="900" dirty="0"/>
                <a:t> Conv2D (128→256)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126" name="Rectangle: Rounded Corners 125">
              <a:extLst>
                <a:ext uri="{FF2B5EF4-FFF2-40B4-BE49-F238E27FC236}">
                  <a16:creationId xmlns:a16="http://schemas.microsoft.com/office/drawing/2014/main" id="{FC0CACB5-1EA5-6664-ADD5-132F1232E84D}"/>
                </a:ext>
              </a:extLst>
            </p:cNvPr>
            <p:cNvSpPr/>
            <p:nvPr/>
          </p:nvSpPr>
          <p:spPr>
            <a:xfrm>
              <a:off x="10867198" y="4655994"/>
              <a:ext cx="3132000" cy="592889"/>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Residual Block (within bottleneck)</a:t>
              </a:r>
            </a:p>
            <a:p>
              <a:r>
                <a:rPr lang="en-US" sz="900" dirty="0"/>
                <a:t>├ Conv2D (256→256) → </a:t>
              </a:r>
              <a:r>
                <a:rPr lang="en-US" sz="900" dirty="0" err="1"/>
                <a:t>BatchNorm</a:t>
              </a:r>
              <a:r>
                <a:rPr lang="en-US" sz="900" dirty="0"/>
                <a:t> → </a:t>
              </a:r>
              <a:r>
                <a:rPr lang="en-US" sz="900" dirty="0" err="1"/>
                <a:t>ReLU</a:t>
              </a:r>
              <a:endParaRPr lang="en-US" sz="900" dirty="0"/>
            </a:p>
            <a:p>
              <a:r>
                <a:rPr lang="en-US" sz="900" dirty="0"/>
                <a:t> └─ Conv2D (256→256) → </a:t>
              </a:r>
              <a:r>
                <a:rPr lang="en-US" sz="900" dirty="0" err="1"/>
                <a:t>BatchNorm</a:t>
              </a:r>
              <a:endParaRPr lang="en-US" sz="900" dirty="0"/>
            </a:p>
            <a:p>
              <a:r>
                <a:rPr lang="en-US" sz="900" dirty="0"/>
                <a:t>  → Element-wise Add (Residual Connection) → </a:t>
              </a:r>
              <a:r>
                <a:rPr lang="en-US" sz="900" dirty="0" err="1"/>
                <a:t>ReLU</a:t>
              </a:r>
              <a:endParaRPr lang="en-US" sz="900" dirty="0"/>
            </a:p>
          </p:txBody>
        </p:sp>
        <p:sp>
          <p:nvSpPr>
            <p:cNvPr id="127" name="Rectangle: Rounded Corners 126">
              <a:extLst>
                <a:ext uri="{FF2B5EF4-FFF2-40B4-BE49-F238E27FC236}">
                  <a16:creationId xmlns:a16="http://schemas.microsoft.com/office/drawing/2014/main" id="{65B766E3-ED4F-38BA-1256-D80125CE9C08}"/>
                </a:ext>
              </a:extLst>
            </p:cNvPr>
            <p:cNvSpPr/>
            <p:nvPr/>
          </p:nvSpPr>
          <p:spPr>
            <a:xfrm>
              <a:off x="10867198" y="6381448"/>
              <a:ext cx="3132000" cy="300444"/>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Fully Connected Layer 1 </a:t>
              </a:r>
            </a:p>
            <a:p>
              <a:r>
                <a:rPr lang="en-US" sz="900" dirty="0"/>
                <a:t>(Linear: 256 → 128) → </a:t>
              </a:r>
              <a:r>
                <a:rPr lang="en-US" sz="900" dirty="0" err="1"/>
                <a:t>ReLU</a:t>
              </a:r>
              <a:r>
                <a:rPr lang="en-US" sz="900" dirty="0"/>
                <a:t> → Dropout(0.5)</a:t>
              </a:r>
            </a:p>
          </p:txBody>
        </p:sp>
        <p:cxnSp>
          <p:nvCxnSpPr>
            <p:cNvPr id="128" name="Straight Arrow Connector 127">
              <a:extLst>
                <a:ext uri="{FF2B5EF4-FFF2-40B4-BE49-F238E27FC236}">
                  <a16:creationId xmlns:a16="http://schemas.microsoft.com/office/drawing/2014/main" id="{5ACE1A1C-027F-2128-145C-9E75653B96C8}"/>
                </a:ext>
              </a:extLst>
            </p:cNvPr>
            <p:cNvCxnSpPr>
              <a:cxnSpLocks/>
              <a:stCxn id="41" idx="2"/>
              <a:endCxn id="42" idx="0"/>
            </p:cNvCxnSpPr>
            <p:nvPr/>
          </p:nvCxnSpPr>
          <p:spPr>
            <a:xfrm flipH="1">
              <a:off x="12433195" y="2897312"/>
              <a:ext cx="1"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1" name="Straight Arrow Connector 130">
              <a:extLst>
                <a:ext uri="{FF2B5EF4-FFF2-40B4-BE49-F238E27FC236}">
                  <a16:creationId xmlns:a16="http://schemas.microsoft.com/office/drawing/2014/main" id="{D5C91844-4FE0-7F79-8CFE-6FF180F9067B}"/>
                </a:ext>
              </a:extLst>
            </p:cNvPr>
            <p:cNvCxnSpPr>
              <a:cxnSpLocks/>
              <a:stCxn id="42" idx="2"/>
              <a:endCxn id="43" idx="0"/>
            </p:cNvCxnSpPr>
            <p:nvPr/>
          </p:nvCxnSpPr>
          <p:spPr>
            <a:xfrm>
              <a:off x="12433195" y="3421081"/>
              <a:ext cx="2"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DF4FFA29-D30D-25D0-CF51-6C958B17D4B7}"/>
                </a:ext>
              </a:extLst>
            </p:cNvPr>
            <p:cNvCxnSpPr>
              <a:cxnSpLocks/>
              <a:stCxn id="43" idx="2"/>
              <a:endCxn id="125" idx="0"/>
            </p:cNvCxnSpPr>
            <p:nvPr/>
          </p:nvCxnSpPr>
          <p:spPr>
            <a:xfrm flipH="1">
              <a:off x="12433195" y="3943096"/>
              <a:ext cx="2"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7" name="Straight Arrow Connector 136">
              <a:extLst>
                <a:ext uri="{FF2B5EF4-FFF2-40B4-BE49-F238E27FC236}">
                  <a16:creationId xmlns:a16="http://schemas.microsoft.com/office/drawing/2014/main" id="{5E7DF359-51DB-2EA6-108E-7E4D261110C6}"/>
                </a:ext>
              </a:extLst>
            </p:cNvPr>
            <p:cNvCxnSpPr>
              <a:cxnSpLocks/>
              <a:stCxn id="125" idx="2"/>
              <a:endCxn id="126" idx="0"/>
            </p:cNvCxnSpPr>
            <p:nvPr/>
          </p:nvCxnSpPr>
          <p:spPr>
            <a:xfrm>
              <a:off x="12433195" y="4457543"/>
              <a:ext cx="3"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Straight Arrow Connector 139">
              <a:extLst>
                <a:ext uri="{FF2B5EF4-FFF2-40B4-BE49-F238E27FC236}">
                  <a16:creationId xmlns:a16="http://schemas.microsoft.com/office/drawing/2014/main" id="{254A07D8-D703-E2F8-E73A-A35F89E33F5F}"/>
                </a:ext>
              </a:extLst>
            </p:cNvPr>
            <p:cNvCxnSpPr>
              <a:cxnSpLocks/>
              <a:stCxn id="126" idx="2"/>
              <a:endCxn id="44" idx="0"/>
            </p:cNvCxnSpPr>
            <p:nvPr/>
          </p:nvCxnSpPr>
          <p:spPr>
            <a:xfrm flipH="1">
              <a:off x="12433195" y="5248883"/>
              <a:ext cx="3"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3" name="Straight Arrow Connector 142">
              <a:extLst>
                <a:ext uri="{FF2B5EF4-FFF2-40B4-BE49-F238E27FC236}">
                  <a16:creationId xmlns:a16="http://schemas.microsoft.com/office/drawing/2014/main" id="{DB081C66-A2FA-AA97-2095-02647E017BF4}"/>
                </a:ext>
              </a:extLst>
            </p:cNvPr>
            <p:cNvCxnSpPr>
              <a:cxnSpLocks/>
              <a:stCxn id="44" idx="2"/>
              <a:endCxn id="45" idx="0"/>
            </p:cNvCxnSpPr>
            <p:nvPr/>
          </p:nvCxnSpPr>
          <p:spPr>
            <a:xfrm>
              <a:off x="12433195" y="5715940"/>
              <a:ext cx="3"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6" name="Straight Arrow Connector 145">
              <a:extLst>
                <a:ext uri="{FF2B5EF4-FFF2-40B4-BE49-F238E27FC236}">
                  <a16:creationId xmlns:a16="http://schemas.microsoft.com/office/drawing/2014/main" id="{A8DFC177-C9F6-0738-70F3-D188278FF90A}"/>
                </a:ext>
              </a:extLst>
            </p:cNvPr>
            <p:cNvCxnSpPr>
              <a:cxnSpLocks/>
              <a:stCxn id="45" idx="2"/>
              <a:endCxn id="127" idx="0"/>
            </p:cNvCxnSpPr>
            <p:nvPr/>
          </p:nvCxnSpPr>
          <p:spPr>
            <a:xfrm>
              <a:off x="12433198" y="6182997"/>
              <a:ext cx="0"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9" name="Straight Arrow Connector 148">
              <a:extLst>
                <a:ext uri="{FF2B5EF4-FFF2-40B4-BE49-F238E27FC236}">
                  <a16:creationId xmlns:a16="http://schemas.microsoft.com/office/drawing/2014/main" id="{9712CCFF-F102-66AE-C19F-1391D8AFEE16}"/>
                </a:ext>
              </a:extLst>
            </p:cNvPr>
            <p:cNvCxnSpPr>
              <a:cxnSpLocks/>
              <a:stCxn id="127" idx="2"/>
              <a:endCxn id="46" idx="0"/>
            </p:cNvCxnSpPr>
            <p:nvPr/>
          </p:nvCxnSpPr>
          <p:spPr>
            <a:xfrm flipH="1">
              <a:off x="12433195" y="6681892"/>
              <a:ext cx="3" cy="1984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2" name="Straight Arrow Connector 151">
              <a:extLst>
                <a:ext uri="{FF2B5EF4-FFF2-40B4-BE49-F238E27FC236}">
                  <a16:creationId xmlns:a16="http://schemas.microsoft.com/office/drawing/2014/main" id="{08D638E6-4B92-7E68-C6E4-C21827A547FA}"/>
                </a:ext>
              </a:extLst>
            </p:cNvPr>
            <p:cNvCxnSpPr>
              <a:cxnSpLocks/>
              <a:stCxn id="46" idx="2"/>
              <a:endCxn id="47" idx="0"/>
            </p:cNvCxnSpPr>
            <p:nvPr/>
          </p:nvCxnSpPr>
          <p:spPr>
            <a:xfrm>
              <a:off x="12433195" y="7148949"/>
              <a:ext cx="3" cy="19845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97" name="Text Placeholder 7">
            <a:extLst>
              <a:ext uri="{FF2B5EF4-FFF2-40B4-BE49-F238E27FC236}">
                <a16:creationId xmlns:a16="http://schemas.microsoft.com/office/drawing/2014/main" id="{C35D4E7A-1E21-4357-4189-EA5CAC9D742F}"/>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a:solidFill>
                  <a:srgbClr val="4D4D4D"/>
                </a:solidFill>
                <a:latin typeface="SABIC Typeface Text Light"/>
                <a:cs typeface="SABIC Typeface Text Light"/>
              </a:rPr>
              <a:t>Note that DenseNet121 uses the </a:t>
            </a:r>
            <a:r>
              <a:rPr lang="en-US" u="sng" kern="0" dirty="0">
                <a:solidFill>
                  <a:srgbClr val="4D4D4D"/>
                </a:solidFill>
                <a:latin typeface="SABIC Typeface Text Light"/>
                <a:cs typeface="SABIC Typeface Text Light"/>
              </a:rPr>
              <a:t>torchvision.models.densenet121</a:t>
            </a:r>
            <a:r>
              <a:rPr lang="en-US" kern="0" dirty="0">
                <a:solidFill>
                  <a:srgbClr val="4D4D4D"/>
                </a:solidFill>
                <a:latin typeface="SABIC Typeface Text Light"/>
                <a:cs typeface="SABIC Typeface Text Light"/>
              </a:rPr>
              <a:t> and it has ~121+2 layers “As per paper: 121 layers </a:t>
            </a:r>
            <a:r>
              <a:rPr kumimoji="0" lang="en-US" sz="1020" b="0" i="0" u="none" strike="noStrike" kern="0" cap="none" spc="0" normalizeH="0" baseline="0" noProof="0" dirty="0">
                <a:ln>
                  <a:noFill/>
                </a:ln>
                <a:solidFill>
                  <a:srgbClr val="4D4D4D"/>
                </a:solidFill>
                <a:effectLst/>
                <a:uLnTx/>
                <a:uFillTx/>
                <a:latin typeface="SABIC Typeface Text Light"/>
                <a:ea typeface="+mn-ea"/>
                <a:cs typeface="SABIC Typeface Text Light"/>
              </a:rPr>
              <a:t>(conv/bn/</a:t>
            </a:r>
            <a:r>
              <a:rPr kumimoji="0" lang="en-US" sz="1020" b="0" i="0" u="none" strike="noStrike" kern="0" cap="none" spc="0" normalizeH="0" baseline="0" noProof="0" dirty="0" err="1">
                <a:ln>
                  <a:noFill/>
                </a:ln>
                <a:solidFill>
                  <a:srgbClr val="4D4D4D"/>
                </a:solidFill>
                <a:effectLst/>
                <a:uLnTx/>
                <a:uFillTx/>
                <a:latin typeface="SABIC Typeface Text Light"/>
                <a:ea typeface="+mn-ea"/>
                <a:cs typeface="SABIC Typeface Text Light"/>
              </a:rPr>
              <a:t>relu</a:t>
            </a:r>
            <a:r>
              <a:rPr kumimoji="0" lang="en-US" sz="1020" b="0" i="0" u="none" strike="noStrike" kern="0" cap="none" spc="0" normalizeH="0" baseline="0" noProof="0" dirty="0">
                <a:ln>
                  <a:noFill/>
                </a:ln>
                <a:solidFill>
                  <a:srgbClr val="4D4D4D"/>
                </a:solidFill>
                <a:effectLst/>
                <a:uLnTx/>
                <a:uFillTx/>
                <a:latin typeface="SABIC Typeface Text Light"/>
                <a:ea typeface="+mn-ea"/>
                <a:cs typeface="SABIC Typeface Text Light"/>
              </a:rPr>
              <a:t>) + final Linear classifier”. </a:t>
            </a:r>
          </a:p>
        </p:txBody>
      </p:sp>
    </p:spTree>
    <p:extLst>
      <p:ext uri="{BB962C8B-B14F-4D97-AF65-F5344CB8AC3E}">
        <p14:creationId xmlns:p14="http://schemas.microsoft.com/office/powerpoint/2010/main" val="135415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BA822-8918-CCA7-25A4-FDC3165F709B}"/>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2DF07274-D617-6DA3-1650-FB0DADD28C00}"/>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BA50165F-D2F1-6E4B-1648-84BA47CF7545}"/>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BD6A4259-74A4-82FA-C144-7054DB310376}"/>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BF71042A-74CB-A8A9-5514-774C46773A58}"/>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Loss</a:t>
            </a:r>
          </a:p>
        </p:txBody>
      </p:sp>
      <p:sp>
        <p:nvSpPr>
          <p:cNvPr id="2" name="Oval 1">
            <a:extLst>
              <a:ext uri="{FF2B5EF4-FFF2-40B4-BE49-F238E27FC236}">
                <a16:creationId xmlns:a16="http://schemas.microsoft.com/office/drawing/2014/main" id="{ED6CCE88-BFEE-C0CF-43E3-17F24C2765A9}"/>
              </a:ext>
            </a:extLst>
          </p:cNvPr>
          <p:cNvSpPr/>
          <p:nvPr/>
        </p:nvSpPr>
        <p:spPr>
          <a:xfrm flipV="1">
            <a:off x="5804320" y="5931752"/>
            <a:ext cx="2739830" cy="300753"/>
          </a:xfrm>
          <a:prstGeom prst="ellips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Freeform 5">
            <a:extLst>
              <a:ext uri="{FF2B5EF4-FFF2-40B4-BE49-F238E27FC236}">
                <a16:creationId xmlns:a16="http://schemas.microsoft.com/office/drawing/2014/main" id="{52C3312E-D48E-E217-EEFE-128525927169}"/>
              </a:ext>
            </a:extLst>
          </p:cNvPr>
          <p:cNvSpPr>
            <a:spLocks/>
          </p:cNvSpPr>
          <p:nvPr/>
        </p:nvSpPr>
        <p:spPr bwMode="auto">
          <a:xfrm>
            <a:off x="5146522" y="4467047"/>
            <a:ext cx="3482976" cy="1245495"/>
          </a:xfrm>
          <a:custGeom>
            <a:avLst/>
            <a:gdLst>
              <a:gd name="T0" fmla="*/ 451 w 629"/>
              <a:gd name="T1" fmla="*/ 74 h 225"/>
              <a:gd name="T2" fmla="*/ 466 w 629"/>
              <a:gd name="T3" fmla="*/ 74 h 225"/>
              <a:gd name="T4" fmla="*/ 503 w 629"/>
              <a:gd name="T5" fmla="*/ 64 h 225"/>
              <a:gd name="T6" fmla="*/ 583 w 629"/>
              <a:gd name="T7" fmla="*/ 15 h 225"/>
              <a:gd name="T8" fmla="*/ 600 w 629"/>
              <a:gd name="T9" fmla="*/ 4 h 225"/>
              <a:gd name="T10" fmla="*/ 621 w 629"/>
              <a:gd name="T11" fmla="*/ 9 h 225"/>
              <a:gd name="T12" fmla="*/ 627 w 629"/>
              <a:gd name="T13" fmla="*/ 19 h 225"/>
              <a:gd name="T14" fmla="*/ 626 w 629"/>
              <a:gd name="T15" fmla="*/ 26 h 225"/>
              <a:gd name="T16" fmla="*/ 588 w 629"/>
              <a:gd name="T17" fmla="*/ 67 h 225"/>
              <a:gd name="T18" fmla="*/ 547 w 629"/>
              <a:gd name="T19" fmla="*/ 105 h 225"/>
              <a:gd name="T20" fmla="*/ 516 w 629"/>
              <a:gd name="T21" fmla="*/ 135 h 225"/>
              <a:gd name="T22" fmla="*/ 497 w 629"/>
              <a:gd name="T23" fmla="*/ 148 h 225"/>
              <a:gd name="T24" fmla="*/ 447 w 629"/>
              <a:gd name="T25" fmla="*/ 179 h 225"/>
              <a:gd name="T26" fmla="*/ 393 w 629"/>
              <a:gd name="T27" fmla="*/ 219 h 225"/>
              <a:gd name="T28" fmla="*/ 371 w 629"/>
              <a:gd name="T29" fmla="*/ 223 h 225"/>
              <a:gd name="T30" fmla="*/ 329 w 629"/>
              <a:gd name="T31" fmla="*/ 212 h 225"/>
              <a:gd name="T32" fmla="*/ 285 w 629"/>
              <a:gd name="T33" fmla="*/ 201 h 225"/>
              <a:gd name="T34" fmla="*/ 225 w 629"/>
              <a:gd name="T35" fmla="*/ 189 h 225"/>
              <a:gd name="T36" fmla="*/ 186 w 629"/>
              <a:gd name="T37" fmla="*/ 181 h 225"/>
              <a:gd name="T38" fmla="*/ 169 w 629"/>
              <a:gd name="T39" fmla="*/ 180 h 225"/>
              <a:gd name="T40" fmla="*/ 121 w 629"/>
              <a:gd name="T41" fmla="*/ 170 h 225"/>
              <a:gd name="T42" fmla="*/ 66 w 629"/>
              <a:gd name="T43" fmla="*/ 157 h 225"/>
              <a:gd name="T44" fmla="*/ 23 w 629"/>
              <a:gd name="T45" fmla="*/ 149 h 225"/>
              <a:gd name="T46" fmla="*/ 9 w 629"/>
              <a:gd name="T47" fmla="*/ 145 h 225"/>
              <a:gd name="T48" fmla="*/ 4 w 629"/>
              <a:gd name="T49" fmla="*/ 140 h 225"/>
              <a:gd name="T50" fmla="*/ 3 w 629"/>
              <a:gd name="T51" fmla="*/ 94 h 225"/>
              <a:gd name="T52" fmla="*/ 21 w 629"/>
              <a:gd name="T53" fmla="*/ 29 h 225"/>
              <a:gd name="T54" fmla="*/ 39 w 629"/>
              <a:gd name="T55" fmla="*/ 4 h 225"/>
              <a:gd name="T56" fmla="*/ 45 w 629"/>
              <a:gd name="T57" fmla="*/ 2 h 225"/>
              <a:gd name="T58" fmla="*/ 106 w 629"/>
              <a:gd name="T59" fmla="*/ 21 h 225"/>
              <a:gd name="T60" fmla="*/ 125 w 629"/>
              <a:gd name="T61" fmla="*/ 27 h 225"/>
              <a:gd name="T62" fmla="*/ 135 w 629"/>
              <a:gd name="T63" fmla="*/ 27 h 225"/>
              <a:gd name="T64" fmla="*/ 175 w 629"/>
              <a:gd name="T65" fmla="*/ 17 h 225"/>
              <a:gd name="T66" fmla="*/ 231 w 629"/>
              <a:gd name="T67" fmla="*/ 11 h 225"/>
              <a:gd name="T68" fmla="*/ 274 w 629"/>
              <a:gd name="T69" fmla="*/ 24 h 225"/>
              <a:gd name="T70" fmla="*/ 329 w 629"/>
              <a:gd name="T71" fmla="*/ 52 h 225"/>
              <a:gd name="T72" fmla="*/ 356 w 629"/>
              <a:gd name="T73" fmla="*/ 57 h 225"/>
              <a:gd name="T74" fmla="*/ 417 w 629"/>
              <a:gd name="T75" fmla="*/ 71 h 225"/>
              <a:gd name="T76" fmla="*/ 433 w 629"/>
              <a:gd name="T77" fmla="*/ 87 h 225"/>
              <a:gd name="T78" fmla="*/ 422 w 629"/>
              <a:gd name="T79" fmla="*/ 112 h 225"/>
              <a:gd name="T80" fmla="*/ 386 w 629"/>
              <a:gd name="T81" fmla="*/ 113 h 225"/>
              <a:gd name="T82" fmla="*/ 309 w 629"/>
              <a:gd name="T83" fmla="*/ 113 h 225"/>
              <a:gd name="T84" fmla="*/ 279 w 629"/>
              <a:gd name="T85" fmla="*/ 120 h 225"/>
              <a:gd name="T86" fmla="*/ 272 w 629"/>
              <a:gd name="T87" fmla="*/ 134 h 225"/>
              <a:gd name="T88" fmla="*/ 285 w 629"/>
              <a:gd name="T89" fmla="*/ 141 h 225"/>
              <a:gd name="T90" fmla="*/ 296 w 629"/>
              <a:gd name="T91" fmla="*/ 137 h 225"/>
              <a:gd name="T92" fmla="*/ 366 w 629"/>
              <a:gd name="T93" fmla="*/ 134 h 225"/>
              <a:gd name="T94" fmla="*/ 409 w 629"/>
              <a:gd name="T95" fmla="*/ 136 h 225"/>
              <a:gd name="T96" fmla="*/ 437 w 629"/>
              <a:gd name="T97" fmla="*/ 130 h 225"/>
              <a:gd name="T98" fmla="*/ 453 w 629"/>
              <a:gd name="T99" fmla="*/ 77 h 225"/>
              <a:gd name="T100" fmla="*/ 451 w 629"/>
              <a:gd name="T101" fmla="*/ 7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225">
                <a:moveTo>
                  <a:pt x="451" y="74"/>
                </a:moveTo>
                <a:cubicBezTo>
                  <a:pt x="457" y="74"/>
                  <a:pt x="462" y="74"/>
                  <a:pt x="466" y="74"/>
                </a:cubicBezTo>
                <a:cubicBezTo>
                  <a:pt x="480" y="73"/>
                  <a:pt x="491" y="68"/>
                  <a:pt x="503" y="64"/>
                </a:cubicBezTo>
                <a:cubicBezTo>
                  <a:pt x="533" y="52"/>
                  <a:pt x="557" y="33"/>
                  <a:pt x="583" y="15"/>
                </a:cubicBezTo>
                <a:cubicBezTo>
                  <a:pt x="589" y="11"/>
                  <a:pt x="594" y="7"/>
                  <a:pt x="600" y="4"/>
                </a:cubicBezTo>
                <a:cubicBezTo>
                  <a:pt x="608" y="0"/>
                  <a:pt x="615" y="2"/>
                  <a:pt x="621" y="9"/>
                </a:cubicBezTo>
                <a:cubicBezTo>
                  <a:pt x="623" y="12"/>
                  <a:pt x="625" y="16"/>
                  <a:pt x="627" y="19"/>
                </a:cubicBezTo>
                <a:cubicBezTo>
                  <a:pt x="629" y="22"/>
                  <a:pt x="628" y="24"/>
                  <a:pt x="626" y="26"/>
                </a:cubicBezTo>
                <a:cubicBezTo>
                  <a:pt x="613" y="40"/>
                  <a:pt x="601" y="54"/>
                  <a:pt x="588" y="67"/>
                </a:cubicBezTo>
                <a:cubicBezTo>
                  <a:pt x="575" y="80"/>
                  <a:pt x="560" y="92"/>
                  <a:pt x="547" y="105"/>
                </a:cubicBezTo>
                <a:cubicBezTo>
                  <a:pt x="536" y="115"/>
                  <a:pt x="527" y="126"/>
                  <a:pt x="516" y="135"/>
                </a:cubicBezTo>
                <a:cubicBezTo>
                  <a:pt x="511" y="140"/>
                  <a:pt x="503" y="144"/>
                  <a:pt x="497" y="148"/>
                </a:cubicBezTo>
                <a:cubicBezTo>
                  <a:pt x="480" y="158"/>
                  <a:pt x="464" y="169"/>
                  <a:pt x="447" y="179"/>
                </a:cubicBezTo>
                <a:cubicBezTo>
                  <a:pt x="427" y="190"/>
                  <a:pt x="411" y="205"/>
                  <a:pt x="393" y="219"/>
                </a:cubicBezTo>
                <a:cubicBezTo>
                  <a:pt x="386" y="225"/>
                  <a:pt x="379" y="225"/>
                  <a:pt x="371" y="223"/>
                </a:cubicBezTo>
                <a:cubicBezTo>
                  <a:pt x="357" y="219"/>
                  <a:pt x="343" y="216"/>
                  <a:pt x="329" y="212"/>
                </a:cubicBezTo>
                <a:cubicBezTo>
                  <a:pt x="314" y="208"/>
                  <a:pt x="300" y="205"/>
                  <a:pt x="285" y="201"/>
                </a:cubicBezTo>
                <a:cubicBezTo>
                  <a:pt x="265" y="197"/>
                  <a:pt x="245" y="193"/>
                  <a:pt x="225" y="189"/>
                </a:cubicBezTo>
                <a:cubicBezTo>
                  <a:pt x="212" y="186"/>
                  <a:pt x="199" y="183"/>
                  <a:pt x="186" y="181"/>
                </a:cubicBezTo>
                <a:cubicBezTo>
                  <a:pt x="180" y="180"/>
                  <a:pt x="174" y="180"/>
                  <a:pt x="169" y="180"/>
                </a:cubicBezTo>
                <a:cubicBezTo>
                  <a:pt x="152" y="180"/>
                  <a:pt x="137" y="175"/>
                  <a:pt x="121" y="170"/>
                </a:cubicBezTo>
                <a:cubicBezTo>
                  <a:pt x="103" y="165"/>
                  <a:pt x="85" y="161"/>
                  <a:pt x="66" y="157"/>
                </a:cubicBezTo>
                <a:cubicBezTo>
                  <a:pt x="52" y="154"/>
                  <a:pt x="38" y="152"/>
                  <a:pt x="23" y="149"/>
                </a:cubicBezTo>
                <a:cubicBezTo>
                  <a:pt x="18" y="148"/>
                  <a:pt x="13" y="147"/>
                  <a:pt x="9" y="145"/>
                </a:cubicBezTo>
                <a:cubicBezTo>
                  <a:pt x="7" y="144"/>
                  <a:pt x="5" y="142"/>
                  <a:pt x="4" y="140"/>
                </a:cubicBezTo>
                <a:cubicBezTo>
                  <a:pt x="0" y="125"/>
                  <a:pt x="1" y="109"/>
                  <a:pt x="3" y="94"/>
                </a:cubicBezTo>
                <a:cubicBezTo>
                  <a:pt x="6" y="72"/>
                  <a:pt x="12" y="50"/>
                  <a:pt x="21" y="29"/>
                </a:cubicBezTo>
                <a:cubicBezTo>
                  <a:pt x="26" y="20"/>
                  <a:pt x="30" y="10"/>
                  <a:pt x="39" y="4"/>
                </a:cubicBezTo>
                <a:cubicBezTo>
                  <a:pt x="40" y="3"/>
                  <a:pt x="43" y="2"/>
                  <a:pt x="45" y="2"/>
                </a:cubicBezTo>
                <a:cubicBezTo>
                  <a:pt x="66" y="8"/>
                  <a:pt x="86" y="15"/>
                  <a:pt x="106" y="21"/>
                </a:cubicBezTo>
                <a:cubicBezTo>
                  <a:pt x="113" y="23"/>
                  <a:pt x="119" y="25"/>
                  <a:pt x="125" y="27"/>
                </a:cubicBezTo>
                <a:cubicBezTo>
                  <a:pt x="129" y="28"/>
                  <a:pt x="132" y="28"/>
                  <a:pt x="135" y="27"/>
                </a:cubicBezTo>
                <a:cubicBezTo>
                  <a:pt x="149" y="24"/>
                  <a:pt x="162" y="20"/>
                  <a:pt x="175" y="17"/>
                </a:cubicBezTo>
                <a:cubicBezTo>
                  <a:pt x="193" y="13"/>
                  <a:pt x="212" y="9"/>
                  <a:pt x="231" y="11"/>
                </a:cubicBezTo>
                <a:cubicBezTo>
                  <a:pt x="246" y="13"/>
                  <a:pt x="261" y="17"/>
                  <a:pt x="274" y="24"/>
                </a:cubicBezTo>
                <a:cubicBezTo>
                  <a:pt x="293" y="33"/>
                  <a:pt x="311" y="42"/>
                  <a:pt x="329" y="52"/>
                </a:cubicBezTo>
                <a:cubicBezTo>
                  <a:pt x="337" y="56"/>
                  <a:pt x="347" y="56"/>
                  <a:pt x="356" y="57"/>
                </a:cubicBezTo>
                <a:cubicBezTo>
                  <a:pt x="377" y="60"/>
                  <a:pt x="398" y="62"/>
                  <a:pt x="417" y="71"/>
                </a:cubicBezTo>
                <a:cubicBezTo>
                  <a:pt x="425" y="74"/>
                  <a:pt x="428" y="81"/>
                  <a:pt x="433" y="87"/>
                </a:cubicBezTo>
                <a:cubicBezTo>
                  <a:pt x="440" y="96"/>
                  <a:pt x="435" y="111"/>
                  <a:pt x="422" y="112"/>
                </a:cubicBezTo>
                <a:cubicBezTo>
                  <a:pt x="410" y="113"/>
                  <a:pt x="398" y="114"/>
                  <a:pt x="386" y="113"/>
                </a:cubicBezTo>
                <a:cubicBezTo>
                  <a:pt x="360" y="111"/>
                  <a:pt x="334" y="109"/>
                  <a:pt x="309" y="113"/>
                </a:cubicBezTo>
                <a:cubicBezTo>
                  <a:pt x="299" y="114"/>
                  <a:pt x="289" y="117"/>
                  <a:pt x="279" y="120"/>
                </a:cubicBezTo>
                <a:cubicBezTo>
                  <a:pt x="273" y="122"/>
                  <a:pt x="270" y="128"/>
                  <a:pt x="272" y="134"/>
                </a:cubicBezTo>
                <a:cubicBezTo>
                  <a:pt x="274" y="139"/>
                  <a:pt x="279" y="142"/>
                  <a:pt x="285" y="141"/>
                </a:cubicBezTo>
                <a:cubicBezTo>
                  <a:pt x="289" y="140"/>
                  <a:pt x="292" y="138"/>
                  <a:pt x="296" y="137"/>
                </a:cubicBezTo>
                <a:cubicBezTo>
                  <a:pt x="319" y="131"/>
                  <a:pt x="343" y="132"/>
                  <a:pt x="366" y="134"/>
                </a:cubicBezTo>
                <a:cubicBezTo>
                  <a:pt x="381" y="135"/>
                  <a:pt x="395" y="136"/>
                  <a:pt x="409" y="136"/>
                </a:cubicBezTo>
                <a:cubicBezTo>
                  <a:pt x="418" y="136"/>
                  <a:pt x="428" y="134"/>
                  <a:pt x="437" y="130"/>
                </a:cubicBezTo>
                <a:cubicBezTo>
                  <a:pt x="454" y="122"/>
                  <a:pt x="465" y="96"/>
                  <a:pt x="453" y="77"/>
                </a:cubicBezTo>
                <a:cubicBezTo>
                  <a:pt x="452" y="76"/>
                  <a:pt x="452" y="76"/>
                  <a:pt x="451" y="74"/>
                </a:cubicBezTo>
                <a:close/>
              </a:path>
            </a:pathLst>
          </a:cu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550F0CF2-7E13-6619-F6A4-60C94C5749A2}"/>
              </a:ext>
            </a:extLst>
          </p:cNvPr>
          <p:cNvSpPr/>
          <p:nvPr/>
        </p:nvSpPr>
        <p:spPr>
          <a:xfrm>
            <a:off x="1463807" y="2640149"/>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dirty="0">
                <a:solidFill>
                  <a:srgbClr val="FFFFFF"/>
                </a:solidFill>
                <a:latin typeface="Cabin" panose="020B0604020202020204" charset="0"/>
                <a:cs typeface="SABIC Typeface Text Light"/>
              </a:rPr>
              <a:t>1</a:t>
            </a:r>
          </a:p>
        </p:txBody>
      </p:sp>
      <p:sp>
        <p:nvSpPr>
          <p:cNvPr id="20" name="TextBox 19">
            <a:extLst>
              <a:ext uri="{FF2B5EF4-FFF2-40B4-BE49-F238E27FC236}">
                <a16:creationId xmlns:a16="http://schemas.microsoft.com/office/drawing/2014/main" id="{C89E9CB0-E13B-ABB7-B600-61CEC037D8F5}"/>
              </a:ext>
            </a:extLst>
          </p:cNvPr>
          <p:cNvSpPr txBox="1"/>
          <p:nvPr/>
        </p:nvSpPr>
        <p:spPr>
          <a:xfrm>
            <a:off x="927720" y="5574692"/>
            <a:ext cx="3420000" cy="1015663"/>
          </a:xfrm>
          <a:prstGeom prst="rect">
            <a:avLst/>
          </a:prstGeom>
          <a:noFill/>
        </p:spPr>
        <p:txBody>
          <a:bodyPr wrap="square" rtlCol="0">
            <a:spAutoFit/>
          </a:bodyPr>
          <a:lstStyle/>
          <a:p>
            <a:pPr lvl="0">
              <a:defRPr/>
            </a:pPr>
            <a:r>
              <a:rPr lang="en-US" sz="1500" dirty="0" err="1">
                <a:solidFill>
                  <a:schemeClr val="accent6">
                    <a:lumMod val="60000"/>
                    <a:lumOff val="40000"/>
                  </a:schemeClr>
                </a:solidFill>
                <a:latin typeface="Cabin" pitchFamily="34" charset="0"/>
              </a:rPr>
              <a:t>FocalLoss</a:t>
            </a:r>
            <a:r>
              <a:rPr lang="en-US" sz="1000" dirty="0">
                <a:latin typeface="Cabin" panose="020B0604020202020204" charset="0"/>
              </a:rPr>
              <a:t> </a:t>
            </a:r>
          </a:p>
          <a:p>
            <a:pPr lvl="0">
              <a:defRPr/>
            </a:pPr>
            <a:r>
              <a:rPr lang="en-US" sz="1500" dirty="0">
                <a:latin typeface="Cabin" panose="020B0604020202020204" charset="0"/>
              </a:rPr>
              <a:t>A dynamically scaled version of </a:t>
            </a:r>
            <a:r>
              <a:rPr lang="en-US" sz="1500" dirty="0" err="1">
                <a:latin typeface="Cabin" panose="020B0604020202020204" charset="0"/>
              </a:rPr>
              <a:t>CrossEntropy</a:t>
            </a:r>
            <a:r>
              <a:rPr lang="en-US" sz="1500" dirty="0">
                <a:latin typeface="Cabin" panose="020B0604020202020204" charset="0"/>
              </a:rPr>
              <a:t> Loss that focuses learning on harder examples.</a:t>
            </a:r>
            <a:endParaRPr lang="en-GB" sz="1500" dirty="0">
              <a:latin typeface="Cabin" panose="020B0604020202020204" charset="0"/>
            </a:endParaRPr>
          </a:p>
        </p:txBody>
      </p:sp>
      <p:sp>
        <p:nvSpPr>
          <p:cNvPr id="21" name="Oval 20">
            <a:extLst>
              <a:ext uri="{FF2B5EF4-FFF2-40B4-BE49-F238E27FC236}">
                <a16:creationId xmlns:a16="http://schemas.microsoft.com/office/drawing/2014/main" id="{028C1F1D-4AF5-43E0-8ED0-A107C56AE7D0}"/>
              </a:ext>
            </a:extLst>
          </p:cNvPr>
          <p:cNvSpPr/>
          <p:nvPr/>
        </p:nvSpPr>
        <p:spPr>
          <a:xfrm>
            <a:off x="1463807" y="4795199"/>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dirty="0">
                <a:solidFill>
                  <a:srgbClr val="FFFFFF"/>
                </a:solidFill>
                <a:latin typeface="Cabin" panose="020B0604020202020204" charset="0"/>
                <a:cs typeface="SABIC Typeface Text Light"/>
              </a:rPr>
              <a:t>2</a:t>
            </a:r>
          </a:p>
        </p:txBody>
      </p:sp>
      <p:sp>
        <p:nvSpPr>
          <p:cNvPr id="22" name="Oval 21">
            <a:extLst>
              <a:ext uri="{FF2B5EF4-FFF2-40B4-BE49-F238E27FC236}">
                <a16:creationId xmlns:a16="http://schemas.microsoft.com/office/drawing/2014/main" id="{E5A12354-7234-D152-0E6C-64347241D8F7}"/>
              </a:ext>
            </a:extLst>
          </p:cNvPr>
          <p:cNvSpPr/>
          <p:nvPr/>
        </p:nvSpPr>
        <p:spPr>
          <a:xfrm>
            <a:off x="10968428" y="2640149"/>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dirty="0">
                <a:solidFill>
                  <a:srgbClr val="FFFFFF"/>
                </a:solidFill>
                <a:latin typeface="Cabin" panose="020B0604020202020204" charset="0"/>
                <a:cs typeface="SABIC Typeface Text Light"/>
              </a:rPr>
              <a:t>3</a:t>
            </a:r>
          </a:p>
        </p:txBody>
      </p:sp>
      <p:sp>
        <p:nvSpPr>
          <p:cNvPr id="23" name="TextBox 22">
            <a:extLst>
              <a:ext uri="{FF2B5EF4-FFF2-40B4-BE49-F238E27FC236}">
                <a16:creationId xmlns:a16="http://schemas.microsoft.com/office/drawing/2014/main" id="{6DB9E58A-CF8A-BC7A-4F64-58573149423C}"/>
              </a:ext>
            </a:extLst>
          </p:cNvPr>
          <p:cNvSpPr txBox="1"/>
          <p:nvPr/>
        </p:nvSpPr>
        <p:spPr>
          <a:xfrm>
            <a:off x="927721" y="3352565"/>
            <a:ext cx="3420000" cy="1015663"/>
          </a:xfrm>
          <a:prstGeom prst="rect">
            <a:avLst/>
          </a:prstGeom>
          <a:noFill/>
        </p:spPr>
        <p:txBody>
          <a:bodyPr wrap="square" rtlCol="0">
            <a:spAutoFit/>
          </a:bodyPr>
          <a:lstStyle/>
          <a:p>
            <a:pPr lvl="0">
              <a:defRPr/>
            </a:pPr>
            <a:r>
              <a:rPr lang="en-US" sz="1500" dirty="0" err="1">
                <a:solidFill>
                  <a:schemeClr val="accent6">
                    <a:lumMod val="60000"/>
                    <a:lumOff val="40000"/>
                  </a:schemeClr>
                </a:solidFill>
                <a:latin typeface="Cabin" pitchFamily="34" charset="0"/>
              </a:rPr>
              <a:t>CrossEntropy</a:t>
            </a:r>
            <a:r>
              <a:rPr lang="en-US" sz="1400" dirty="0"/>
              <a:t> </a:t>
            </a:r>
          </a:p>
          <a:p>
            <a:pPr lvl="0">
              <a:defRPr/>
            </a:pPr>
            <a:r>
              <a:rPr lang="en-US" sz="1500" dirty="0">
                <a:latin typeface="Cabin" panose="020B0604020202020204" charset="0"/>
              </a:rPr>
              <a:t>Standard loss that penalizes incorrect class prediction by comparing logits to true label.</a:t>
            </a:r>
            <a:endParaRPr lang="en-GB" sz="1500" dirty="0">
              <a:latin typeface="Cabin" panose="020B0604020202020204" charset="0"/>
            </a:endParaRPr>
          </a:p>
        </p:txBody>
      </p:sp>
      <p:sp>
        <p:nvSpPr>
          <p:cNvPr id="24" name="TextBox 23">
            <a:extLst>
              <a:ext uri="{FF2B5EF4-FFF2-40B4-BE49-F238E27FC236}">
                <a16:creationId xmlns:a16="http://schemas.microsoft.com/office/drawing/2014/main" id="{5AFF1B0E-E624-5AFA-95AA-CA40AA7334A3}"/>
              </a:ext>
            </a:extLst>
          </p:cNvPr>
          <p:cNvSpPr txBox="1"/>
          <p:nvPr/>
        </p:nvSpPr>
        <p:spPr>
          <a:xfrm>
            <a:off x="10401921" y="3352565"/>
            <a:ext cx="3420000" cy="1015663"/>
          </a:xfrm>
          <a:prstGeom prst="rect">
            <a:avLst/>
          </a:prstGeom>
          <a:noFill/>
        </p:spPr>
        <p:txBody>
          <a:bodyPr wrap="square" rtlCol="0">
            <a:spAutoFit/>
          </a:bodyPr>
          <a:lstStyle/>
          <a:p>
            <a:pPr lvl="0">
              <a:defRPr/>
            </a:pPr>
            <a:r>
              <a:rPr lang="en-US" sz="1500" dirty="0" err="1">
                <a:solidFill>
                  <a:schemeClr val="accent6">
                    <a:lumMod val="60000"/>
                    <a:lumOff val="40000"/>
                  </a:schemeClr>
                </a:solidFill>
                <a:latin typeface="Cabin" pitchFamily="34" charset="0"/>
              </a:rPr>
              <a:t>PerceptualLoss</a:t>
            </a:r>
            <a:r>
              <a:rPr lang="en-US" sz="1000" dirty="0">
                <a:solidFill>
                  <a:schemeClr val="accent6">
                    <a:lumMod val="60000"/>
                    <a:lumOff val="40000"/>
                  </a:schemeClr>
                </a:solidFill>
                <a:latin typeface="Cabin" pitchFamily="34" charset="0"/>
              </a:rPr>
              <a:t> </a:t>
            </a:r>
          </a:p>
          <a:p>
            <a:pPr lvl="0">
              <a:defRPr/>
            </a:pPr>
            <a:r>
              <a:rPr lang="en-US" sz="1500" dirty="0">
                <a:latin typeface="Cabin" panose="020B0604020202020204" charset="0"/>
              </a:rPr>
              <a:t>Measures similarity between predicted </a:t>
            </a:r>
            <a:r>
              <a:rPr lang="en-US" sz="1500" dirty="0" err="1">
                <a:latin typeface="Cabin" panose="020B0604020202020204" charset="0"/>
              </a:rPr>
              <a:t>softmax</a:t>
            </a:r>
            <a:r>
              <a:rPr lang="en-US" sz="1500" dirty="0">
                <a:latin typeface="Cabin" panose="020B0604020202020204" charset="0"/>
              </a:rPr>
              <a:t> distribution and true labels using MSE. </a:t>
            </a:r>
            <a:endParaRPr lang="en-GB" sz="1500" dirty="0">
              <a:solidFill>
                <a:schemeClr val="accent6">
                  <a:lumMod val="60000"/>
                  <a:lumOff val="40000"/>
                </a:schemeClr>
              </a:solidFill>
              <a:latin typeface="Cabin" pitchFamily="34" charset="0"/>
            </a:endParaRPr>
          </a:p>
        </p:txBody>
      </p:sp>
      <p:sp>
        <p:nvSpPr>
          <p:cNvPr id="25" name="Oval 24">
            <a:extLst>
              <a:ext uri="{FF2B5EF4-FFF2-40B4-BE49-F238E27FC236}">
                <a16:creationId xmlns:a16="http://schemas.microsoft.com/office/drawing/2014/main" id="{D89E4E80-BDA9-1B14-F5A7-E4271D72F134}"/>
              </a:ext>
            </a:extLst>
          </p:cNvPr>
          <p:cNvSpPr/>
          <p:nvPr/>
        </p:nvSpPr>
        <p:spPr>
          <a:xfrm>
            <a:off x="10968428" y="4795199"/>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GB" sz="2880" b="1" cap="all">
                <a:solidFill>
                  <a:srgbClr val="FFFFFF"/>
                </a:solidFill>
                <a:latin typeface="Cabin" panose="020B0604020202020204" charset="0"/>
                <a:cs typeface="SABIC Typeface Text Light"/>
              </a:rPr>
              <a:t>4</a:t>
            </a:r>
            <a:endParaRPr lang="en-US" sz="2880" b="1" cap="all" dirty="0">
              <a:solidFill>
                <a:srgbClr val="FFFFFF"/>
              </a:solidFill>
              <a:latin typeface="Cabin" panose="020B0604020202020204" charset="0"/>
              <a:cs typeface="SABIC Typeface Text Light"/>
            </a:endParaRPr>
          </a:p>
        </p:txBody>
      </p:sp>
      <p:sp>
        <p:nvSpPr>
          <p:cNvPr id="26" name="TextBox 25">
            <a:extLst>
              <a:ext uri="{FF2B5EF4-FFF2-40B4-BE49-F238E27FC236}">
                <a16:creationId xmlns:a16="http://schemas.microsoft.com/office/drawing/2014/main" id="{647CD467-6742-45A9-3259-33A793560A73}"/>
              </a:ext>
            </a:extLst>
          </p:cNvPr>
          <p:cNvSpPr txBox="1"/>
          <p:nvPr/>
        </p:nvSpPr>
        <p:spPr>
          <a:xfrm>
            <a:off x="10401921" y="5574692"/>
            <a:ext cx="3420000" cy="1015663"/>
          </a:xfrm>
          <a:prstGeom prst="rect">
            <a:avLst/>
          </a:prstGeom>
          <a:noFill/>
        </p:spPr>
        <p:txBody>
          <a:bodyPr wrap="square" rtlCol="0">
            <a:spAutoFit/>
          </a:bodyPr>
          <a:lstStyle/>
          <a:p>
            <a:pPr lvl="0">
              <a:defRPr/>
            </a:pPr>
            <a:r>
              <a:rPr lang="en-US" sz="1500" dirty="0" err="1">
                <a:solidFill>
                  <a:schemeClr val="accent6">
                    <a:lumMod val="60000"/>
                    <a:lumOff val="40000"/>
                  </a:schemeClr>
                </a:solidFill>
                <a:latin typeface="Cabin" pitchFamily="34" charset="0"/>
              </a:rPr>
              <a:t>CompositeLoss</a:t>
            </a:r>
            <a:endParaRPr lang="en-US" sz="1500" dirty="0">
              <a:solidFill>
                <a:schemeClr val="accent6">
                  <a:lumMod val="60000"/>
                  <a:lumOff val="40000"/>
                </a:schemeClr>
              </a:solidFill>
              <a:latin typeface="Cabin" pitchFamily="34" charset="0"/>
            </a:endParaRPr>
          </a:p>
          <a:p>
            <a:pPr lvl="0">
              <a:defRPr/>
            </a:pPr>
            <a:r>
              <a:rPr lang="en-US" sz="1000" dirty="0">
                <a:latin typeface="Cabin" panose="020B0604020202020204" charset="0"/>
              </a:rPr>
              <a:t> </a:t>
            </a:r>
            <a:r>
              <a:rPr lang="en-US" sz="1500" dirty="0">
                <a:latin typeface="Cabin" panose="020B0604020202020204" charset="0"/>
              </a:rPr>
              <a:t>A hybrid combining </a:t>
            </a:r>
            <a:r>
              <a:rPr lang="en-US" sz="1500" dirty="0" err="1">
                <a:latin typeface="Cabin" panose="020B0604020202020204" charset="0"/>
              </a:rPr>
              <a:t>CrossEntropy</a:t>
            </a:r>
            <a:r>
              <a:rPr lang="en-US" sz="1500" dirty="0">
                <a:latin typeface="Cabin" panose="020B0604020202020204" charset="0"/>
              </a:rPr>
              <a:t> Loss and Perceptual Loss to balance classification and distribution alignment. </a:t>
            </a:r>
            <a:endParaRPr lang="en-GB" sz="1500" dirty="0">
              <a:latin typeface="Cabin" panose="020B0604020202020204" charset="0"/>
            </a:endParaRPr>
          </a:p>
        </p:txBody>
      </p:sp>
      <p:pic>
        <p:nvPicPr>
          <p:cNvPr id="27" name="Picture 6" descr="Loss - Free gaming icons">
            <a:extLst>
              <a:ext uri="{FF2B5EF4-FFF2-40B4-BE49-F238E27FC236}">
                <a16:creationId xmlns:a16="http://schemas.microsoft.com/office/drawing/2014/main" id="{6CC16E8B-D4BE-5483-4C45-509E6C0BFB4C}"/>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88010" y="223743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7">
            <a:extLst>
              <a:ext uri="{FF2B5EF4-FFF2-40B4-BE49-F238E27FC236}">
                <a16:creationId xmlns:a16="http://schemas.microsoft.com/office/drawing/2014/main" id="{62ED8E2D-FB67-7250-AF9A-1DA2E5E9B0D8}"/>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err="1">
                <a:solidFill>
                  <a:srgbClr val="4D4D4D"/>
                </a:solidFill>
                <a:latin typeface="SABIC Typeface Text Light"/>
                <a:cs typeface="SABIC Typeface Text Light"/>
              </a:rPr>
              <a:t>CrossEntropy</a:t>
            </a:r>
            <a:r>
              <a:rPr lang="en-US" kern="0" dirty="0">
                <a:solidFill>
                  <a:srgbClr val="4D4D4D"/>
                </a:solidFill>
                <a:latin typeface="SABIC Typeface Text Light"/>
                <a:cs typeface="SABIC Typeface Text Light"/>
              </a:rPr>
              <a:t> is the standard </a:t>
            </a:r>
            <a:r>
              <a:rPr lang="en-US" kern="0" dirty="0" err="1">
                <a:solidFill>
                  <a:srgbClr val="4D4D4D"/>
                </a:solidFill>
                <a:latin typeface="SABIC Typeface Text Light"/>
                <a:cs typeface="SABIC Typeface Text Light"/>
              </a:rPr>
              <a:t>PyTorch</a:t>
            </a:r>
            <a:r>
              <a:rPr lang="en-US" kern="0" dirty="0">
                <a:solidFill>
                  <a:srgbClr val="4D4D4D"/>
                </a:solidFill>
                <a:latin typeface="SABIC Typeface Text Light"/>
                <a:cs typeface="SABIC Typeface Text Light"/>
              </a:rPr>
              <a:t> (</a:t>
            </a:r>
            <a:r>
              <a:rPr lang="en-US" kern="0" dirty="0" err="1">
                <a:solidFill>
                  <a:srgbClr val="4D4D4D"/>
                </a:solidFill>
                <a:latin typeface="SABIC Typeface Text Light"/>
                <a:cs typeface="SABIC Typeface Text Light"/>
              </a:rPr>
              <a:t>nn.CrossEntropyLoss</a:t>
            </a:r>
            <a:r>
              <a:rPr lang="en-US" kern="0" dirty="0">
                <a:solidFill>
                  <a:srgbClr val="4D4D4D"/>
                </a:solidFill>
                <a:latin typeface="SABIC Typeface Text Light"/>
                <a:cs typeface="SABIC Typeface Text Light"/>
              </a:rPr>
              <a:t>). While other 3 loss functions were manually implemented. </a:t>
            </a:r>
          </a:p>
        </p:txBody>
      </p:sp>
    </p:spTree>
    <p:extLst>
      <p:ext uri="{BB962C8B-B14F-4D97-AF65-F5344CB8AC3E}">
        <p14:creationId xmlns:p14="http://schemas.microsoft.com/office/powerpoint/2010/main" val="24872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9" grpId="0" animBg="1"/>
      <p:bldP spid="20" grpId="0"/>
      <p:bldP spid="21" grpId="0" animBg="1"/>
      <p:bldP spid="22" grpId="0" animBg="1"/>
      <p:bldP spid="23" grpId="0"/>
      <p:bldP spid="24" grpId="0"/>
      <p:bldP spid="2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B2086-736A-77C9-72D5-FD4886D744E4}"/>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DB8423B3-E04B-8BE0-73D7-0DAE71FBFA4B}"/>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BE7BCC26-C0BD-B959-FC89-4715F48EA784}"/>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F47FEAC9-3D6E-17C5-E246-1FC77672B6CC}"/>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E03F7376-3FDB-C5EA-3FD4-F340374CF63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Augmentation</a:t>
            </a:r>
          </a:p>
        </p:txBody>
      </p:sp>
      <p:sp>
        <p:nvSpPr>
          <p:cNvPr id="2" name="Hexagon 1">
            <a:extLst>
              <a:ext uri="{FF2B5EF4-FFF2-40B4-BE49-F238E27FC236}">
                <a16:creationId xmlns:a16="http://schemas.microsoft.com/office/drawing/2014/main" id="{32C56A6F-5EAE-853F-90E5-F2181484A50F}"/>
              </a:ext>
            </a:extLst>
          </p:cNvPr>
          <p:cNvSpPr/>
          <p:nvPr/>
        </p:nvSpPr>
        <p:spPr>
          <a:xfrm>
            <a:off x="1631374" y="548968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Hexagon 2">
            <a:extLst>
              <a:ext uri="{FF2B5EF4-FFF2-40B4-BE49-F238E27FC236}">
                <a16:creationId xmlns:a16="http://schemas.microsoft.com/office/drawing/2014/main" id="{C575990C-7AFE-1CBE-188D-0C7DC613AB22}"/>
              </a:ext>
            </a:extLst>
          </p:cNvPr>
          <p:cNvSpPr/>
          <p:nvPr/>
        </p:nvSpPr>
        <p:spPr>
          <a:xfrm>
            <a:off x="1631374" y="42735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Hexagon 3">
            <a:extLst>
              <a:ext uri="{FF2B5EF4-FFF2-40B4-BE49-F238E27FC236}">
                <a16:creationId xmlns:a16="http://schemas.microsoft.com/office/drawing/2014/main" id="{4EF127FF-19E6-AD02-1F95-7BAF2F82CBA1}"/>
              </a:ext>
            </a:extLst>
          </p:cNvPr>
          <p:cNvSpPr/>
          <p:nvPr/>
        </p:nvSpPr>
        <p:spPr>
          <a:xfrm>
            <a:off x="2702658" y="4888186"/>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Hexagon 4">
            <a:extLst>
              <a:ext uri="{FF2B5EF4-FFF2-40B4-BE49-F238E27FC236}">
                <a16:creationId xmlns:a16="http://schemas.microsoft.com/office/drawing/2014/main" id="{7DD73A45-7C7F-580C-FA7D-721B6B92320E}"/>
              </a:ext>
            </a:extLst>
          </p:cNvPr>
          <p:cNvSpPr/>
          <p:nvPr/>
        </p:nvSpPr>
        <p:spPr>
          <a:xfrm>
            <a:off x="2698268" y="36720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Hexagon 5">
            <a:extLst>
              <a:ext uri="{FF2B5EF4-FFF2-40B4-BE49-F238E27FC236}">
                <a16:creationId xmlns:a16="http://schemas.microsoft.com/office/drawing/2014/main" id="{DF00E4EB-EFB6-473C-2AF4-A0EA996804F6}"/>
              </a:ext>
            </a:extLst>
          </p:cNvPr>
          <p:cNvSpPr/>
          <p:nvPr/>
        </p:nvSpPr>
        <p:spPr>
          <a:xfrm>
            <a:off x="1640155" y="305734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Hexagon 6">
            <a:extLst>
              <a:ext uri="{FF2B5EF4-FFF2-40B4-BE49-F238E27FC236}">
                <a16:creationId xmlns:a16="http://schemas.microsoft.com/office/drawing/2014/main" id="{4C3E835E-739B-D447-35E2-BC49E1E42AD1}"/>
              </a:ext>
            </a:extLst>
          </p:cNvPr>
          <p:cNvSpPr/>
          <p:nvPr/>
        </p:nvSpPr>
        <p:spPr>
          <a:xfrm>
            <a:off x="3763884" y="42735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Hexagon 7">
            <a:extLst>
              <a:ext uri="{FF2B5EF4-FFF2-40B4-BE49-F238E27FC236}">
                <a16:creationId xmlns:a16="http://schemas.microsoft.com/office/drawing/2014/main" id="{FAE63F49-FE6F-44BB-EA60-E20608EC75B7}"/>
              </a:ext>
            </a:extLst>
          </p:cNvPr>
          <p:cNvSpPr/>
          <p:nvPr/>
        </p:nvSpPr>
        <p:spPr>
          <a:xfrm>
            <a:off x="2707049" y="245584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0D250B20-1494-3010-9368-FA8A1615C4F0}"/>
              </a:ext>
            </a:extLst>
          </p:cNvPr>
          <p:cNvSpPr/>
          <p:nvPr/>
        </p:nvSpPr>
        <p:spPr>
          <a:xfrm>
            <a:off x="3768274" y="306612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Hexagon 9">
            <a:extLst>
              <a:ext uri="{FF2B5EF4-FFF2-40B4-BE49-F238E27FC236}">
                <a16:creationId xmlns:a16="http://schemas.microsoft.com/office/drawing/2014/main" id="{A95C87F1-35D9-EC5D-42B3-80ADD8DD32BA}"/>
              </a:ext>
            </a:extLst>
          </p:cNvPr>
          <p:cNvSpPr/>
          <p:nvPr/>
        </p:nvSpPr>
        <p:spPr>
          <a:xfrm>
            <a:off x="3773942" y="548968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Hexagon 10">
            <a:extLst>
              <a:ext uri="{FF2B5EF4-FFF2-40B4-BE49-F238E27FC236}">
                <a16:creationId xmlns:a16="http://schemas.microsoft.com/office/drawing/2014/main" id="{18480464-817D-2CD5-F8A6-E0476F5A4BFB}"/>
              </a:ext>
            </a:extLst>
          </p:cNvPr>
          <p:cNvSpPr/>
          <p:nvPr/>
        </p:nvSpPr>
        <p:spPr>
          <a:xfrm>
            <a:off x="4835168" y="36720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24E5F831-CEAD-2BFA-6188-8423D0026C9E}"/>
              </a:ext>
            </a:extLst>
          </p:cNvPr>
          <p:cNvSpPr/>
          <p:nvPr/>
        </p:nvSpPr>
        <p:spPr>
          <a:xfrm>
            <a:off x="4835168" y="245584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Hexagon 12">
            <a:extLst>
              <a:ext uri="{FF2B5EF4-FFF2-40B4-BE49-F238E27FC236}">
                <a16:creationId xmlns:a16="http://schemas.microsoft.com/office/drawing/2014/main" id="{CB831FDC-7509-8ACD-E360-A7E53B8C8E23}"/>
              </a:ext>
            </a:extLst>
          </p:cNvPr>
          <p:cNvSpPr/>
          <p:nvPr/>
        </p:nvSpPr>
        <p:spPr>
          <a:xfrm>
            <a:off x="4836445" y="487501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AA5A3EF-808E-1175-CB84-011ED89387CC}"/>
              </a:ext>
            </a:extLst>
          </p:cNvPr>
          <p:cNvSpPr/>
          <p:nvPr/>
        </p:nvSpPr>
        <p:spPr>
          <a:xfrm>
            <a:off x="7989725" y="2900694"/>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1500" b="1" cap="all" dirty="0">
                <a:solidFill>
                  <a:srgbClr val="FFFFFF"/>
                </a:solidFill>
                <a:latin typeface="Cabin" panose="020B0604020202020204" charset="0"/>
                <a:cs typeface="SABIC Typeface Text Light"/>
              </a:rPr>
              <a:t>1</a:t>
            </a:r>
          </a:p>
        </p:txBody>
      </p:sp>
      <p:sp>
        <p:nvSpPr>
          <p:cNvPr id="17" name="Oval 16">
            <a:extLst>
              <a:ext uri="{FF2B5EF4-FFF2-40B4-BE49-F238E27FC236}">
                <a16:creationId xmlns:a16="http://schemas.microsoft.com/office/drawing/2014/main" id="{4F2739A3-957C-BC84-64D6-CC694165ABA0}"/>
              </a:ext>
            </a:extLst>
          </p:cNvPr>
          <p:cNvSpPr/>
          <p:nvPr/>
        </p:nvSpPr>
        <p:spPr>
          <a:xfrm>
            <a:off x="7989725" y="4733271"/>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1500" b="1" cap="all" dirty="0">
                <a:solidFill>
                  <a:srgbClr val="FFFFFF"/>
                </a:solidFill>
                <a:latin typeface="Cabin" panose="020B0604020202020204" charset="0"/>
                <a:cs typeface="SABIC Typeface Text Light"/>
              </a:rPr>
              <a:t>2</a:t>
            </a:r>
          </a:p>
        </p:txBody>
      </p:sp>
      <p:sp>
        <p:nvSpPr>
          <p:cNvPr id="18" name="TextBox 17">
            <a:extLst>
              <a:ext uri="{FF2B5EF4-FFF2-40B4-BE49-F238E27FC236}">
                <a16:creationId xmlns:a16="http://schemas.microsoft.com/office/drawing/2014/main" id="{AE756124-9D52-46CD-8BAB-238F87FB0E05}"/>
              </a:ext>
            </a:extLst>
          </p:cNvPr>
          <p:cNvSpPr txBox="1"/>
          <p:nvPr/>
        </p:nvSpPr>
        <p:spPr>
          <a:xfrm>
            <a:off x="8853006" y="2900694"/>
            <a:ext cx="4996343" cy="1015663"/>
          </a:xfrm>
          <a:prstGeom prst="rect">
            <a:avLst/>
          </a:prstGeom>
          <a:noFill/>
        </p:spPr>
        <p:txBody>
          <a:bodyPr wrap="square" rtlCol="0">
            <a:spAutoFit/>
          </a:bodyPr>
          <a:lstStyle/>
          <a:p>
            <a:pPr lvl="0" algn="just">
              <a:defRPr/>
            </a:pPr>
            <a:r>
              <a:rPr lang="en-US" sz="1500" dirty="0">
                <a:solidFill>
                  <a:srgbClr val="0A7E42"/>
                </a:solidFill>
                <a:latin typeface="Cabin" pitchFamily="34" charset="0"/>
              </a:rPr>
              <a:t>Basic Augmentation:</a:t>
            </a:r>
          </a:p>
          <a:p>
            <a:pPr marL="285750" lvl="0" indent="-285750" algn="just">
              <a:buFont typeface="Arial" panose="020B0604020202020204" pitchFamily="34" charset="0"/>
              <a:buChar char="•"/>
              <a:defRPr/>
            </a:pPr>
            <a:r>
              <a:rPr lang="en-US" sz="1500" dirty="0">
                <a:latin typeface="Cabin" panose="020B0604020202020204" charset="0"/>
              </a:rPr>
              <a:t>Resize(224×224)</a:t>
            </a:r>
          </a:p>
          <a:p>
            <a:pPr marL="285750" lvl="0" indent="-285750" algn="just">
              <a:buFont typeface="Arial" panose="020B0604020202020204" pitchFamily="34" charset="0"/>
              <a:buChar char="•"/>
              <a:defRPr/>
            </a:pPr>
            <a:r>
              <a:rPr lang="en-US" sz="1500" dirty="0">
                <a:latin typeface="Cabin" panose="020B0604020202020204" charset="0"/>
              </a:rPr>
              <a:t>Normalize(mean=0.5, std=0.5)*</a:t>
            </a:r>
          </a:p>
          <a:p>
            <a:pPr marL="285750" lvl="0" indent="-285750" algn="just">
              <a:buFont typeface="Arial" panose="020B0604020202020204" pitchFamily="34" charset="0"/>
              <a:buChar char="•"/>
              <a:defRPr/>
            </a:pPr>
            <a:r>
              <a:rPr lang="en-US" sz="1500" dirty="0">
                <a:latin typeface="Cabin" panose="020B0604020202020204" charset="0"/>
              </a:rPr>
              <a:t>Applied to all training images with no variability</a:t>
            </a:r>
            <a:endParaRPr lang="en-GB" sz="1500" dirty="0">
              <a:latin typeface="Cabin" panose="020B0604020202020204" charset="0"/>
            </a:endParaRPr>
          </a:p>
        </p:txBody>
      </p:sp>
      <p:sp>
        <p:nvSpPr>
          <p:cNvPr id="19" name="TextBox 18">
            <a:extLst>
              <a:ext uri="{FF2B5EF4-FFF2-40B4-BE49-F238E27FC236}">
                <a16:creationId xmlns:a16="http://schemas.microsoft.com/office/drawing/2014/main" id="{125D1EF7-23D8-2BC3-9544-BF3918308228}"/>
              </a:ext>
            </a:extLst>
          </p:cNvPr>
          <p:cNvSpPr txBox="1"/>
          <p:nvPr/>
        </p:nvSpPr>
        <p:spPr>
          <a:xfrm>
            <a:off x="8765717" y="4733606"/>
            <a:ext cx="5219212" cy="1477328"/>
          </a:xfrm>
          <a:prstGeom prst="rect">
            <a:avLst/>
          </a:prstGeom>
          <a:noFill/>
        </p:spPr>
        <p:txBody>
          <a:bodyPr wrap="square" rtlCol="0">
            <a:spAutoFit/>
          </a:bodyPr>
          <a:lstStyle/>
          <a:p>
            <a:pPr lvl="0" algn="just">
              <a:defRPr/>
            </a:pPr>
            <a:r>
              <a:rPr lang="en-US" sz="1500" dirty="0">
                <a:solidFill>
                  <a:srgbClr val="0A7E42"/>
                </a:solidFill>
                <a:latin typeface="Cabin" pitchFamily="34" charset="0"/>
              </a:rPr>
              <a:t>Advanced Augmentation</a:t>
            </a:r>
          </a:p>
          <a:p>
            <a:pPr marL="285750" indent="-285750" algn="just">
              <a:buFont typeface="Arial" panose="020B0604020202020204" pitchFamily="34" charset="0"/>
              <a:buChar char="•"/>
              <a:defRPr/>
            </a:pPr>
            <a:r>
              <a:rPr lang="en-US" sz="1500" dirty="0">
                <a:latin typeface="Cabin" panose="020B0604020202020204" charset="0"/>
              </a:rPr>
              <a:t>Normalize(mean=0.5, std=0.5)*</a:t>
            </a:r>
          </a:p>
          <a:p>
            <a:pPr marL="285750" lvl="0" indent="-285750" algn="just">
              <a:buFont typeface="Arial" panose="020B0604020202020204" pitchFamily="34" charset="0"/>
              <a:buChar char="•"/>
              <a:defRPr/>
            </a:pPr>
            <a:r>
              <a:rPr lang="en-US" sz="1500" dirty="0" err="1">
                <a:latin typeface="Cabin" panose="020B0604020202020204" charset="0"/>
              </a:rPr>
              <a:t>RandomResizedCrop</a:t>
            </a:r>
            <a:r>
              <a:rPr lang="en-US" sz="1500" dirty="0">
                <a:latin typeface="Cabin" panose="020B0604020202020204" charset="0"/>
              </a:rPr>
              <a:t>(224)</a:t>
            </a:r>
          </a:p>
          <a:p>
            <a:pPr marL="285750" lvl="0" indent="-285750" algn="just">
              <a:buFont typeface="Arial" panose="020B0604020202020204" pitchFamily="34" charset="0"/>
              <a:buChar char="•"/>
              <a:defRPr/>
            </a:pPr>
            <a:r>
              <a:rPr lang="en-US" sz="1500" dirty="0" err="1">
                <a:latin typeface="Cabin" panose="020B0604020202020204" charset="0"/>
              </a:rPr>
              <a:t>RandomHorizontalFlip</a:t>
            </a:r>
            <a:r>
              <a:rPr lang="en-US" sz="1500" dirty="0">
                <a:latin typeface="Cabin" panose="020B0604020202020204" charset="0"/>
              </a:rPr>
              <a:t>(p=0.5)</a:t>
            </a:r>
          </a:p>
          <a:p>
            <a:pPr marL="285750" lvl="0" indent="-285750" algn="just">
              <a:buFont typeface="Arial" panose="020B0604020202020204" pitchFamily="34" charset="0"/>
              <a:buChar char="•"/>
              <a:defRPr/>
            </a:pPr>
            <a:r>
              <a:rPr lang="en-US" sz="1500" dirty="0" err="1">
                <a:latin typeface="Cabin" panose="020B0604020202020204" charset="0"/>
              </a:rPr>
              <a:t>RandomRotation</a:t>
            </a:r>
            <a:r>
              <a:rPr lang="en-US" sz="1500" dirty="0">
                <a:latin typeface="Cabin" panose="020B0604020202020204" charset="0"/>
              </a:rPr>
              <a:t>(degrees=15)</a:t>
            </a:r>
          </a:p>
          <a:p>
            <a:pPr marL="285750" lvl="0" indent="-285750" algn="just">
              <a:buFont typeface="Arial" panose="020B0604020202020204" pitchFamily="34" charset="0"/>
              <a:buChar char="•"/>
              <a:defRPr/>
            </a:pPr>
            <a:r>
              <a:rPr lang="en-US" sz="1500" dirty="0" err="1">
                <a:latin typeface="Cabin" panose="020B0604020202020204" charset="0"/>
              </a:rPr>
              <a:t>ColorJitter</a:t>
            </a:r>
            <a:r>
              <a:rPr lang="en-US" sz="1500" dirty="0">
                <a:latin typeface="Cabin" panose="020B0604020202020204" charset="0"/>
              </a:rPr>
              <a:t>: modifies brightness and contrast</a:t>
            </a:r>
          </a:p>
        </p:txBody>
      </p:sp>
      <p:sp>
        <p:nvSpPr>
          <p:cNvPr id="20" name="Hexagon 19">
            <a:extLst>
              <a:ext uri="{FF2B5EF4-FFF2-40B4-BE49-F238E27FC236}">
                <a16:creationId xmlns:a16="http://schemas.microsoft.com/office/drawing/2014/main" id="{0BB9E0C8-FBBE-9E56-7F69-771334BE503F}"/>
              </a:ext>
            </a:extLst>
          </p:cNvPr>
          <p:cNvSpPr/>
          <p:nvPr/>
        </p:nvSpPr>
        <p:spPr>
          <a:xfrm>
            <a:off x="2698268" y="3672811"/>
            <a:ext cx="1346609" cy="1160870"/>
          </a:xfrm>
          <a:prstGeom prst="hexagon">
            <a:avLst>
              <a:gd name="adj" fmla="val 27837"/>
              <a:gd name="vf" fmla="val 115470"/>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21" name="Hexagon 20">
            <a:extLst>
              <a:ext uri="{FF2B5EF4-FFF2-40B4-BE49-F238E27FC236}">
                <a16:creationId xmlns:a16="http://schemas.microsoft.com/office/drawing/2014/main" id="{316CB2FD-9F1D-F3CD-002F-8BA0524E80C5}"/>
              </a:ext>
            </a:extLst>
          </p:cNvPr>
          <p:cNvSpPr/>
          <p:nvPr/>
        </p:nvSpPr>
        <p:spPr>
          <a:xfrm>
            <a:off x="3763884" y="4272248"/>
            <a:ext cx="1346609" cy="1160870"/>
          </a:xfrm>
          <a:prstGeom prst="hexagon">
            <a:avLst>
              <a:gd name="adj" fmla="val 27837"/>
              <a:gd name="vf" fmla="val 115470"/>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dirty="0">
              <a:solidFill>
                <a:srgbClr val="FFFFFF"/>
              </a:solidFill>
              <a:latin typeface="Cabin" panose="020B0604020202020204" charset="0"/>
              <a:cs typeface="SABIC Typeface Text Light"/>
            </a:endParaRPr>
          </a:p>
        </p:txBody>
      </p:sp>
      <p:sp>
        <p:nvSpPr>
          <p:cNvPr id="22" name="TextBox 21">
            <a:extLst>
              <a:ext uri="{FF2B5EF4-FFF2-40B4-BE49-F238E27FC236}">
                <a16:creationId xmlns:a16="http://schemas.microsoft.com/office/drawing/2014/main" id="{52DB1209-50AC-230B-A927-FD2C6BB55472}"/>
              </a:ext>
            </a:extLst>
          </p:cNvPr>
          <p:cNvSpPr txBox="1"/>
          <p:nvPr/>
        </p:nvSpPr>
        <p:spPr>
          <a:xfrm>
            <a:off x="3889979" y="4598634"/>
            <a:ext cx="10552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FFFFFF"/>
                </a:solidFill>
                <a:latin typeface="Open Sans" panose="020B0606030504020204" pitchFamily="34" charset="0"/>
              </a:rPr>
              <a:t>1</a:t>
            </a:r>
            <a:endParaRPr kumimoji="0" lang="en-GB" sz="2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9C519444-73BF-BBA6-CFA4-B554590BB1A0}"/>
              </a:ext>
            </a:extLst>
          </p:cNvPr>
          <p:cNvSpPr txBox="1"/>
          <p:nvPr/>
        </p:nvSpPr>
        <p:spPr>
          <a:xfrm>
            <a:off x="2838966" y="3997939"/>
            <a:ext cx="10552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Open Sans" panose="020B0606030504020204" pitchFamily="34" charset="0"/>
              </a:rPr>
              <a:t>2</a:t>
            </a:r>
            <a:endParaRPr kumimoji="0" lang="en-GB" sz="2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7" name="Text Placeholder 7">
            <a:extLst>
              <a:ext uri="{FF2B5EF4-FFF2-40B4-BE49-F238E27FC236}">
                <a16:creationId xmlns:a16="http://schemas.microsoft.com/office/drawing/2014/main" id="{F414441E-0546-657E-336A-6CC748502691}"/>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a:solidFill>
                  <a:srgbClr val="4D4D4D"/>
                </a:solidFill>
                <a:latin typeface="SABIC Typeface Text Light"/>
                <a:cs typeface="SABIC Typeface Text Light"/>
              </a:rPr>
              <a:t>* Normalization was changed after experiment 9 to be Normalize((0.5, 0.5, 0.5), (0.5, 0.5, 0.5)) so both will process full RGB image instead of grayscale only.</a:t>
            </a:r>
          </a:p>
        </p:txBody>
      </p:sp>
    </p:spTree>
    <p:extLst>
      <p:ext uri="{BB962C8B-B14F-4D97-AF65-F5344CB8AC3E}">
        <p14:creationId xmlns:p14="http://schemas.microsoft.com/office/powerpoint/2010/main" val="36054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
                                        <p:tgtEl>
                                          <p:spTgt spid="2"/>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
                                        <p:tgtEl>
                                          <p:spTgt spid="3"/>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
                                        <p:tgtEl>
                                          <p:spTgt spid="4"/>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50"/>
                                        <p:tgtEl>
                                          <p:spTgt spid="10"/>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50"/>
                                        <p:tgtEl>
                                          <p:spTgt spid="13"/>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50"/>
                                        <p:tgtEl>
                                          <p:spTgt spid="7"/>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50"/>
                                        <p:tgtEl>
                                          <p:spTgt spid="5"/>
                                        </p:tgtEl>
                                      </p:cBhvr>
                                    </p:animEffect>
                                  </p:childTnLst>
                                </p:cTn>
                              </p:par>
                            </p:childTnLst>
                          </p:cTn>
                        </p:par>
                        <p:par>
                          <p:cTn id="32" fill="hold">
                            <p:stCondLst>
                              <p:cond delay="105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50"/>
                                        <p:tgtEl>
                                          <p:spTgt spid="6"/>
                                        </p:tgtEl>
                                      </p:cBhvr>
                                    </p:animEffect>
                                  </p:childTnLst>
                                </p:cTn>
                              </p:par>
                            </p:childTnLst>
                          </p:cTn>
                        </p:par>
                        <p:par>
                          <p:cTn id="36" fill="hold">
                            <p:stCondLst>
                              <p:cond delay="12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50"/>
                                        <p:tgtEl>
                                          <p:spTgt spid="8"/>
                                        </p:tgtEl>
                                      </p:cBhvr>
                                    </p:animEffect>
                                  </p:childTnLst>
                                </p:cTn>
                              </p:par>
                            </p:childTnLst>
                          </p:cTn>
                        </p:par>
                        <p:par>
                          <p:cTn id="40" fill="hold">
                            <p:stCondLst>
                              <p:cond delay="135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50"/>
                                        <p:tgtEl>
                                          <p:spTgt spid="9"/>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50"/>
                                        <p:tgtEl>
                                          <p:spTgt spid="11"/>
                                        </p:tgtEl>
                                      </p:cBhvr>
                                    </p:animEffect>
                                  </p:childTnLst>
                                </p:cTn>
                              </p:par>
                            </p:childTnLst>
                          </p:cTn>
                        </p:par>
                        <p:par>
                          <p:cTn id="48" fill="hold">
                            <p:stCondLst>
                              <p:cond delay="165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5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1000"/>
                            </p:stCondLst>
                            <p:childTnLst>
                              <p:par>
                                <p:cTn id="62" presetID="53" presetClass="entr" presetSubtype="16"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animEffect transition="in" filter="fade">
                                      <p:cBhvr>
                                        <p:cTn id="66" dur="500"/>
                                        <p:tgtEl>
                                          <p:spTgt spid="16"/>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p:bldP spid="19" grpId="0"/>
      <p:bldP spid="20" grpId="0" animBg="1"/>
      <p:bldP spid="21" grpId="0" animBg="1"/>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BIC Theme">
  <a:themeElements>
    <a:clrScheme name="SABIC COLORS">
      <a:dk1>
        <a:srgbClr val="4D4D4D"/>
      </a:dk1>
      <a:lt1>
        <a:srgbClr val="FFFFFF"/>
      </a:lt1>
      <a:dk2>
        <a:srgbClr val="4D4D4D"/>
      </a:dk2>
      <a:lt2>
        <a:srgbClr val="FFFFFF"/>
      </a:lt2>
      <a:accent1>
        <a:srgbClr val="009FDF"/>
      </a:accent1>
      <a:accent2>
        <a:srgbClr val="FFCD00"/>
      </a:accent2>
      <a:accent3>
        <a:srgbClr val="041E42"/>
      </a:accent3>
      <a:accent4>
        <a:srgbClr val="E35205"/>
      </a:accent4>
      <a:accent5>
        <a:srgbClr val="939598"/>
      </a:accent5>
      <a:accent6>
        <a:srgbClr val="4D4D4D"/>
      </a:accent6>
      <a:hlink>
        <a:srgbClr val="009FDF"/>
      </a:hlink>
      <a:folHlink>
        <a:srgbClr val="041E42"/>
      </a:folHlink>
    </a:clrScheme>
    <a:fontScheme name="SABIC Typeface">
      <a:majorFont>
        <a:latin typeface="SABIC Typeface Headline Light"/>
        <a:ea typeface=""/>
        <a:cs typeface="SABIC Typeface Text Light"/>
      </a:majorFont>
      <a:minorFont>
        <a:latin typeface="SABIC Typeface Text Light"/>
        <a:ea typeface=""/>
        <a:cs typeface="SABIC Typeface Text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Wingdings" pitchFamily="2" charset="2"/>
          <a:buNone/>
          <a:tabLst/>
          <a:defRPr kumimoji="0" sz="1600" b="0" i="0" u="none" strike="noStrike" cap="none" normalizeH="0" baseline="0" dirty="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Wingdings" pitchFamily="2" charset="2"/>
          <a:buNone/>
          <a:tabLst/>
          <a:defRPr kumimoji="0" lang="de-DE" sz="1600" b="0" i="0" u="none" strike="noStrike" cap="none" normalizeH="0" baseline="0" smtClean="0">
            <a:ln>
              <a:noFill/>
            </a:ln>
            <a:solidFill>
              <a:schemeClr val="tx1"/>
            </a:solidFill>
            <a:effectLst/>
            <a:latin typeface="Arial"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algn="l">
          <a:defRPr sz="1600" kern="0" dirty="0" smtClean="0">
            <a:solidFill>
              <a:schemeClr val="accent6"/>
            </a:solidFill>
          </a:defRPr>
        </a:defPPr>
      </a:lstStyle>
    </a:txDef>
  </a:objectDefaults>
  <a:extraClrSchemeLst/>
  <a:extLst>
    <a:ext uri="{05A4C25C-085E-4340-85A3-A5531E510DB2}">
      <thm15:themeFamily xmlns:thm15="http://schemas.microsoft.com/office/thememl/2012/main" name="SABIC PPT Template EN 16-9 (SABIC Typeface) V.4.01.pptx" id="{EB846F5D-6B69-4B17-A0D7-D628A6907B95}" vid="{1C414A51-E821-4772-BB4D-585045D866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705</TotalTime>
  <Words>2353</Words>
  <Application>Microsoft Office PowerPoint</Application>
  <PresentationFormat>Custom</PresentationFormat>
  <Paragraphs>460</Paragraphs>
  <Slides>15</Slides>
  <Notes>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vt:i4>
      </vt:variant>
    </vt:vector>
  </HeadingPairs>
  <TitlesOfParts>
    <vt:vector size="31" baseType="lpstr">
      <vt:lpstr>Unbounded</vt:lpstr>
      <vt:lpstr>NimbusRomNo9L-Regu</vt:lpstr>
      <vt:lpstr>Noto Sans</vt:lpstr>
      <vt:lpstr>SABIC Typeface Text Light</vt:lpstr>
      <vt:lpstr>Arial</vt:lpstr>
      <vt:lpstr>Aptos Narrow</vt:lpstr>
      <vt:lpstr>SABIC Typeface Headline Light</vt:lpstr>
      <vt:lpstr>Wingdings</vt:lpstr>
      <vt:lpstr>Calibri</vt:lpstr>
      <vt:lpstr>SABIC Typeface Headline</vt:lpstr>
      <vt:lpstr>NimbusRomNo9L-Medi</vt:lpstr>
      <vt:lpstr>-apple-system</vt:lpstr>
      <vt:lpstr>Open Sans</vt:lpstr>
      <vt:lpstr>Cabin</vt:lpstr>
      <vt:lpstr>Office Theme</vt:lpstr>
      <vt:lpstr>SABIC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Hassan Jawad Al-Dahneen</cp:lastModifiedBy>
  <cp:revision>32</cp:revision>
  <dcterms:created xsi:type="dcterms:W3CDTF">2025-04-25T11:03:42Z</dcterms:created>
  <dcterms:modified xsi:type="dcterms:W3CDTF">2025-04-26T14:34:12Z</dcterms:modified>
</cp:coreProperties>
</file>